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Lst>
  <p:notesMasterIdLst>
    <p:notesMasterId r:id="rId24"/>
  </p:notesMasterIdLst>
  <p:handoutMasterIdLst>
    <p:handoutMasterId r:id="rId25"/>
  </p:handoutMasterIdLst>
  <p:sldIdLst>
    <p:sldId id="1497" r:id="rId5"/>
    <p:sldId id="1498" r:id="rId6"/>
    <p:sldId id="1499" r:id="rId7"/>
    <p:sldId id="1500" r:id="rId8"/>
    <p:sldId id="1513" r:id="rId9"/>
    <p:sldId id="1502" r:id="rId10"/>
    <p:sldId id="1503" r:id="rId11"/>
    <p:sldId id="1507" r:id="rId12"/>
    <p:sldId id="1504" r:id="rId13"/>
    <p:sldId id="1505" r:id="rId14"/>
    <p:sldId id="1506" r:id="rId15"/>
    <p:sldId id="1508" r:id="rId16"/>
    <p:sldId id="1510" r:id="rId17"/>
    <p:sldId id="1514" r:id="rId18"/>
    <p:sldId id="1515" r:id="rId19"/>
    <p:sldId id="1516" r:id="rId20"/>
    <p:sldId id="1517" r:id="rId21"/>
    <p:sldId id="290" r:id="rId22"/>
    <p:sldId id="15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12C113-7FFC-410A-812A-772410DB9125}" v="403" dt="2025-12-17T20:20:55.567"/>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p:scale>
          <a:sx n="100" d="100"/>
          <a:sy n="100" d="100"/>
        </p:scale>
        <p:origin x="-106" y="-542"/>
      </p:cViewPr>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12/17/2025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12/17/2025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dirty="0"/>
          </a:p>
        </p:txBody>
      </p:sp>
    </p:spTree>
    <p:extLst>
      <p:ext uri="{BB962C8B-B14F-4D97-AF65-F5344CB8AC3E}">
        <p14:creationId xmlns:p14="http://schemas.microsoft.com/office/powerpoint/2010/main" val="1230712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5802" y="4952601"/>
            <a:ext cx="10830797"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5802" y="5738985"/>
            <a:ext cx="10830798" cy="480373"/>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Picture Placeholder 10">
            <a:extLst>
              <a:ext uri="{FF2B5EF4-FFF2-40B4-BE49-F238E27FC236}">
                <a16:creationId xmlns:a16="http://schemas.microsoft.com/office/drawing/2014/main" id="{845630E0-3E81-3871-9E2F-2BE123E89866}"/>
              </a:ext>
            </a:extLst>
          </p:cNvPr>
          <p:cNvSpPr>
            <a:spLocks noGrp="1"/>
          </p:cNvSpPr>
          <p:nvPr>
            <p:ph type="pic" sz="quarter" idx="17"/>
          </p:nvPr>
        </p:nvSpPr>
        <p:spPr>
          <a:xfrm>
            <a:off x="348996" y="359053"/>
            <a:ext cx="11494008" cy="4206240"/>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12" name="Date Placeholder 3">
            <a:extLst>
              <a:ext uri="{FF2B5EF4-FFF2-40B4-BE49-F238E27FC236}">
                <a16:creationId xmlns:a16="http://schemas.microsoft.com/office/drawing/2014/main" id="{D42F7524-ABFF-42FC-F524-246A480B897B}"/>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3" name="Footer Placeholder 4">
            <a:extLst>
              <a:ext uri="{FF2B5EF4-FFF2-40B4-BE49-F238E27FC236}">
                <a16:creationId xmlns:a16="http://schemas.microsoft.com/office/drawing/2014/main" id="{663E3457-D591-49C3-2608-0E03890C56A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37CB6AF0-4147-00BA-8130-83977A07D4FD}"/>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438E56F3-BB18-A73F-CD14-AABE06437C3B}"/>
              </a:ext>
            </a:extLst>
          </p:cNvPr>
          <p:cNvSpPr/>
          <p:nvPr userDrawn="1"/>
        </p:nvSpPr>
        <p:spPr>
          <a:xfrm>
            <a:off x="337457" y="4718958"/>
            <a:ext cx="11517086" cy="178797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45D6E84-74A7-91C9-E1B6-41ED8C509278}"/>
              </a:ext>
            </a:extLst>
          </p:cNvPr>
          <p:cNvSpPr/>
          <p:nvPr userDrawn="1"/>
        </p:nvSpPr>
        <p:spPr>
          <a:xfrm>
            <a:off x="337457" y="345676"/>
            <a:ext cx="11517086" cy="422452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80210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997385-2640-2459-FCDF-0C9E6AB66B64}"/>
              </a:ext>
            </a:extLst>
          </p:cNvPr>
          <p:cNvSpPr>
            <a:spLocks noGrp="1"/>
          </p:cNvSpPr>
          <p:nvPr>
            <p:ph type="ctrTitle"/>
          </p:nvPr>
        </p:nvSpPr>
        <p:spPr>
          <a:xfrm>
            <a:off x="1474076" y="1359776"/>
            <a:ext cx="7402445" cy="4331575"/>
          </a:xfrm>
        </p:spPr>
        <p:txBody>
          <a:bodyPr anchor="t">
            <a:normAutofit/>
          </a:bodyPr>
          <a:lstStyle>
            <a:lvl1pPr algn="l">
              <a:defRPr sz="62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12/17/2025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03988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95528" y="841248"/>
            <a:ext cx="8931403" cy="1384357"/>
          </a:xfrm>
        </p:spPr>
        <p:txBody>
          <a:bodyPr anchor="b">
            <a:normAutofit/>
          </a:bodyPr>
          <a:lstStyle>
            <a:lvl1pPr>
              <a:defRPr sz="44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95528" y="2333860"/>
            <a:ext cx="8931403" cy="3689909"/>
          </a:xfrm>
        </p:spPr>
        <p:txBody>
          <a:bodyPr>
            <a:normAutofit/>
          </a:bodyPr>
          <a:lstStyle>
            <a:lvl1pPr marL="457200" indent="-457200">
              <a:buFont typeface="+mj-lt"/>
              <a:buAutoNum type="arabicPeriod"/>
              <a:defRPr sz="2000"/>
            </a:lvl1pPr>
            <a:lvl2pPr marL="685800" indent="-4572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marL="1257300" indent="-342900">
              <a:buFont typeface="+mj-lt"/>
              <a:buAutoNum type="arabicPeriod"/>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793227F-7A38-4FCC-BBE5-462C6ABA0D7C}" type="datetime1">
              <a:rPr lang="en-US" smtClean="0"/>
              <a:t>12/17/2025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D6A7576B-FC6F-F402-D320-23CD0747AB6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745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AB4670-578E-C407-B8FE-F50501B06177}"/>
              </a:ext>
            </a:extLst>
          </p:cNvPr>
          <p:cNvSpPr/>
          <p:nvPr/>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7" name="Rectangle 6">
            <a:extLst>
              <a:ext uri="{FF2B5EF4-FFF2-40B4-BE49-F238E27FC236}">
                <a16:creationId xmlns:a16="http://schemas.microsoft.com/office/drawing/2014/main" id="{585AED54-B0B3-D614-DEFD-5CE4799F522B}"/>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74076" y="1166648"/>
            <a:ext cx="5880761" cy="452470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95881" y="1170041"/>
            <a:ext cx="2520697" cy="4521309"/>
          </a:xfrm>
        </p:spPr>
        <p:txBody>
          <a:bodyPr anchor="t">
            <a:normAutofit/>
          </a:bodyPr>
          <a:lstStyle>
            <a:lvl1pPr marL="0" indent="0" algn="l">
              <a:lnSpc>
                <a:spcPct val="15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Date Placeholder 3">
            <a:extLst>
              <a:ext uri="{FF2B5EF4-FFF2-40B4-BE49-F238E27FC236}">
                <a16:creationId xmlns:a16="http://schemas.microsoft.com/office/drawing/2014/main" id="{DB9EE63E-BD4D-1B83-F683-7801D913713D}"/>
              </a:ext>
            </a:extLst>
          </p:cNvPr>
          <p:cNvSpPr>
            <a:spLocks noGrp="1"/>
          </p:cNvSpPr>
          <p:nvPr>
            <p:ph type="dt" sz="half" idx="10"/>
          </p:nvPr>
        </p:nvSpPr>
        <p:spPr>
          <a:xfrm>
            <a:off x="612647" y="6498770"/>
            <a:ext cx="3494314" cy="359229"/>
          </a:xfrm>
        </p:spPr>
        <p:txBody>
          <a:bodyPr/>
          <a:lstStyle/>
          <a:p>
            <a:fld id="{080CD416-224D-4632-8302-C1A0B05C0690}" type="datetime1">
              <a:rPr lang="en-US" smtClean="0"/>
              <a:t>12/17/2025</a:t>
            </a:fld>
            <a:endParaRPr lang="en-US" dirty="0"/>
          </a:p>
        </p:txBody>
      </p:sp>
      <p:sp>
        <p:nvSpPr>
          <p:cNvPr id="10" name="Footer Placeholder 4">
            <a:extLst>
              <a:ext uri="{FF2B5EF4-FFF2-40B4-BE49-F238E27FC236}">
                <a16:creationId xmlns:a16="http://schemas.microsoft.com/office/drawing/2014/main" id="{CCAD1074-17D3-EACF-F513-E49F6BCE5896}"/>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11" name="Slide Number Placeholder 5">
            <a:extLst>
              <a:ext uri="{FF2B5EF4-FFF2-40B4-BE49-F238E27FC236}">
                <a16:creationId xmlns:a16="http://schemas.microsoft.com/office/drawing/2014/main" id="{8EBB2A2C-4AD0-A1F2-B3E1-342CC3F7E9D9}"/>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9162627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with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204234" y="829577"/>
            <a:ext cx="4192166" cy="1693992"/>
          </a:xfrm>
        </p:spPr>
        <p:txBody>
          <a:bodyPr anchor="b">
            <a:normAutofit/>
          </a:bodyPr>
          <a:lstStyle>
            <a:lvl1pPr>
              <a:defRPr sz="4000"/>
            </a:lvl1pPr>
          </a:lstStyle>
          <a:p>
            <a:r>
              <a:rPr lang="en-US" dirty="0"/>
              <a:t>Click to edit Master title style</a:t>
            </a:r>
          </a:p>
        </p:txBody>
      </p:sp>
      <p:sp>
        <p:nvSpPr>
          <p:cNvPr id="3" name="Picture Placeholder 10">
            <a:extLst>
              <a:ext uri="{FF2B5EF4-FFF2-40B4-BE49-F238E27FC236}">
                <a16:creationId xmlns:a16="http://schemas.microsoft.com/office/drawing/2014/main" id="{D9C05904-FD8A-9AED-FEBF-07D02323D6FF}"/>
              </a:ext>
            </a:extLst>
          </p:cNvPr>
          <p:cNvSpPr>
            <a:spLocks noGrp="1"/>
          </p:cNvSpPr>
          <p:nvPr>
            <p:ph type="pic" sz="quarter" idx="18"/>
          </p:nvPr>
        </p:nvSpPr>
        <p:spPr>
          <a:xfrm>
            <a:off x="349375" y="366631"/>
            <a:ext cx="6281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204234" y="2637762"/>
            <a:ext cx="4192166" cy="3411099"/>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5CF087BA-BF9C-B6FF-3993-B14EFC993249}"/>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31E7D18D-B238-7331-A7C2-F04E7F47793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3" name="Footer Placeholder 4">
            <a:extLst>
              <a:ext uri="{FF2B5EF4-FFF2-40B4-BE49-F238E27FC236}">
                <a16:creationId xmlns:a16="http://schemas.microsoft.com/office/drawing/2014/main" id="{684BDBE8-3E10-FA13-9449-A3EA4611716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D3E5618F-FBE1-25BE-3EBC-6A699AAF8754}"/>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2205EF98-C9B4-FDE5-FF49-3AC91EBF7C80}"/>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09622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107640D-701E-4505-B3CF-EF9407231E3A}"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B513DBF3-4834-1A3D-F4D5-6A81E4273385}"/>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8958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A858915-0BD2-4619-96F8-2000A958401A}"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4955F4A-423A-5B89-7048-7BF27C7621C6}"/>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0771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8D97C48-2090-4C6A-8BA6-AD652515C489}"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E1ADE99A-A1BB-22F1-AAC4-B9657638A2B1}"/>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1719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98827" y="877456"/>
            <a:ext cx="4142232" cy="4940661"/>
          </a:xfrm>
        </p:spPr>
        <p:txBody>
          <a:bodyPr>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5811837" cy="52643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66C18EB-E5A2-46FD-AE56-36A2660D9755}"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9EDAA8DC-86CE-2734-E308-CBA3FA9B61FB}"/>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6472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03128" y="840740"/>
            <a:ext cx="3494314" cy="5223510"/>
          </a:xfrm>
        </p:spPr>
        <p:txBody>
          <a:bodyP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40740"/>
            <a:ext cx="6884604" cy="52235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E71F173-72DA-43D0-80E2-6EBC494B1FEF}"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1615947-AD9C-F5FA-B88C-990D02D3AF2A}"/>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0414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7">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EF6C452-604E-947A-0AE2-B0BEF7F21EB5}"/>
              </a:ext>
            </a:extLst>
          </p:cNvPr>
          <p:cNvSpPr/>
          <p:nvPr/>
        </p:nvSpPr>
        <p:spPr>
          <a:xfrm>
            <a:off x="1125028" y="874987"/>
            <a:ext cx="490187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7550A83-567F-A24D-E3C0-CE8EBAD06D18}"/>
              </a:ext>
            </a:extLst>
          </p:cNvPr>
          <p:cNvSpPr/>
          <p:nvPr/>
        </p:nvSpPr>
        <p:spPr>
          <a:xfrm>
            <a:off x="6162053" y="874987"/>
            <a:ext cx="490187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a:extLst>
              <a:ext uri="{FF2B5EF4-FFF2-40B4-BE49-F238E27FC236}">
                <a16:creationId xmlns:a16="http://schemas.microsoft.com/office/drawing/2014/main" id="{6EE06B6E-5DF9-040C-D813-282435432ACE}"/>
              </a:ext>
            </a:extLst>
          </p:cNvPr>
          <p:cNvSpPr>
            <a:spLocks noGrp="1"/>
          </p:cNvSpPr>
          <p:nvPr>
            <p:ph type="ctrTitle"/>
          </p:nvPr>
        </p:nvSpPr>
        <p:spPr>
          <a:xfrm>
            <a:off x="1474077" y="1226152"/>
            <a:ext cx="4184248" cy="4465199"/>
          </a:xfrm>
        </p:spPr>
        <p:txBody>
          <a:bodyPr anchor="b">
            <a:normAutofit/>
          </a:bodyPr>
          <a:lstStyle>
            <a:lvl1pPr algn="l">
              <a:defRPr sz="4000"/>
            </a:lvl1pPr>
          </a:lstStyle>
          <a:p>
            <a:r>
              <a:rPr lang="en-US" dirty="0"/>
              <a:t>Click to edit Master title style</a:t>
            </a:r>
          </a:p>
        </p:txBody>
      </p:sp>
      <p:sp>
        <p:nvSpPr>
          <p:cNvPr id="22" name="Content Placeholder 7">
            <a:extLst>
              <a:ext uri="{FF2B5EF4-FFF2-40B4-BE49-F238E27FC236}">
                <a16:creationId xmlns:a16="http://schemas.microsoft.com/office/drawing/2014/main" id="{38613CA7-3784-8161-0A2F-6AFEA3852D2A}"/>
              </a:ext>
            </a:extLst>
          </p:cNvPr>
          <p:cNvSpPr>
            <a:spLocks noGrp="1"/>
          </p:cNvSpPr>
          <p:nvPr>
            <p:ph sz="quarter" idx="13"/>
          </p:nvPr>
        </p:nvSpPr>
        <p:spPr>
          <a:xfrm>
            <a:off x="6511102" y="1226152"/>
            <a:ext cx="4187100" cy="4465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3">
            <a:extLst>
              <a:ext uri="{FF2B5EF4-FFF2-40B4-BE49-F238E27FC236}">
                <a16:creationId xmlns:a16="http://schemas.microsoft.com/office/drawing/2014/main" id="{854E62BB-E63F-06C8-1E4D-D0DD69BCEE0A}"/>
              </a:ext>
            </a:extLst>
          </p:cNvPr>
          <p:cNvSpPr>
            <a:spLocks noGrp="1"/>
          </p:cNvSpPr>
          <p:nvPr>
            <p:ph type="dt" sz="half" idx="10"/>
          </p:nvPr>
        </p:nvSpPr>
        <p:spPr>
          <a:xfrm>
            <a:off x="612647" y="6498770"/>
            <a:ext cx="3494314" cy="359229"/>
          </a:xfrm>
        </p:spPr>
        <p:txBody>
          <a:bodyPr/>
          <a:lstStyle/>
          <a:p>
            <a:fld id="{080CD416-224D-4632-8302-C1A0B05C0690}" type="datetime1">
              <a:rPr lang="en-US" smtClean="0"/>
              <a:t>12/17/2025</a:t>
            </a:fld>
            <a:endParaRPr lang="en-US" dirty="0"/>
          </a:p>
        </p:txBody>
      </p:sp>
      <p:sp>
        <p:nvSpPr>
          <p:cNvPr id="7" name="Footer Placeholder 4">
            <a:extLst>
              <a:ext uri="{FF2B5EF4-FFF2-40B4-BE49-F238E27FC236}">
                <a16:creationId xmlns:a16="http://schemas.microsoft.com/office/drawing/2014/main" id="{7D3CA3E8-7834-A683-F512-C36DF114625A}"/>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8" name="Slide Number Placeholder 5">
            <a:extLst>
              <a:ext uri="{FF2B5EF4-FFF2-40B4-BE49-F238E27FC236}">
                <a16:creationId xmlns:a16="http://schemas.microsoft.com/office/drawing/2014/main" id="{128609CD-1349-E1EF-8FD1-C055F29B9227}"/>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7698396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bg>
      <p:bgPr>
        <a:solidFill>
          <a:schemeClr val="accent3"/>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11C59EC-2984-2AFC-A887-928F090FF1DD}"/>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94657" y="2090057"/>
            <a:ext cx="10613572" cy="39678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8F76615-F428-46F8-B333-52721A2A1D31}"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AC26287E-A219-F520-0726-BDFF3D7A4E02}"/>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88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73949" y="819804"/>
            <a:ext cx="6022523" cy="1143000"/>
          </a:xfrm>
        </p:spPr>
        <p:txBody>
          <a:bodyPr anchor="b"/>
          <a:lstStyle/>
          <a:p>
            <a:r>
              <a:rPr lang="en-US" dirty="0"/>
              <a:t>Click to edit Master title style</a:t>
            </a:r>
          </a:p>
        </p:txBody>
      </p:sp>
      <p:sp>
        <p:nvSpPr>
          <p:cNvPr id="5" name="Picture Placeholder 10">
            <a:extLst>
              <a:ext uri="{FF2B5EF4-FFF2-40B4-BE49-F238E27FC236}">
                <a16:creationId xmlns:a16="http://schemas.microsoft.com/office/drawing/2014/main" id="{0A3C44E0-2181-679C-C4DE-7C0E12C689BC}"/>
              </a:ext>
            </a:extLst>
          </p:cNvPr>
          <p:cNvSpPr>
            <a:spLocks noGrp="1"/>
          </p:cNvSpPr>
          <p:nvPr>
            <p:ph type="pic" sz="quarter" idx="18"/>
          </p:nvPr>
        </p:nvSpPr>
        <p:spPr>
          <a:xfrm>
            <a:off x="345956" y="361188"/>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52341" y="2235200"/>
            <a:ext cx="6044132" cy="38029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6BA43DA6-AD92-1399-A6A7-42F89C87DC1A}"/>
              </a:ext>
            </a:extLst>
          </p:cNvPr>
          <p:cNvSpPr/>
          <p:nvPr userDrawn="1"/>
        </p:nvSpPr>
        <p:spPr>
          <a:xfrm>
            <a:off x="337457" y="351064"/>
            <a:ext cx="4451839"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5664"/>
            <a:ext cx="3337584" cy="402336"/>
          </a:xfrm>
        </p:spPr>
        <p:txBody>
          <a:bodyPr/>
          <a:lstStyle/>
          <a:p>
            <a:fld id="{7E38CFF5-C5CE-48B3-B40D-6C66C1CC6368}" type="datetime1">
              <a:rPr lang="en-US" smtClean="0"/>
              <a:t>12/17/2025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8B4474DB-FD35-4937-0024-1F6311BC8B2F}"/>
              </a:ext>
            </a:extLst>
          </p:cNvPr>
          <p:cNvSpPr/>
          <p:nvPr userDrawn="1"/>
        </p:nvSpPr>
        <p:spPr>
          <a:xfrm>
            <a:off x="4915879" y="351065"/>
            <a:ext cx="693866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04245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Picture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6708" y="826408"/>
            <a:ext cx="6022524" cy="114300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6834" y="2243328"/>
            <a:ext cx="6022524" cy="3805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10">
            <a:extLst>
              <a:ext uri="{FF2B5EF4-FFF2-40B4-BE49-F238E27FC236}">
                <a16:creationId xmlns:a16="http://schemas.microsoft.com/office/drawing/2014/main" id="{13B8FE68-7B6E-3218-44A6-F1880E54EE81}"/>
              </a:ext>
            </a:extLst>
          </p:cNvPr>
          <p:cNvSpPr>
            <a:spLocks noGrp="1"/>
          </p:cNvSpPr>
          <p:nvPr>
            <p:ph type="pic" sz="quarter" idx="18"/>
          </p:nvPr>
        </p:nvSpPr>
        <p:spPr>
          <a:xfrm>
            <a:off x="7401964" y="361186"/>
            <a:ext cx="443484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3" name="Rectangle 2">
            <a:extLst>
              <a:ext uri="{FF2B5EF4-FFF2-40B4-BE49-F238E27FC236}">
                <a16:creationId xmlns:a16="http://schemas.microsoft.com/office/drawing/2014/main" id="{519D2FFC-2E73-8E67-42FD-E85E9D7166B6}"/>
              </a:ext>
            </a:extLst>
          </p:cNvPr>
          <p:cNvSpPr/>
          <p:nvPr userDrawn="1"/>
        </p:nvSpPr>
        <p:spPr>
          <a:xfrm>
            <a:off x="337457" y="351065"/>
            <a:ext cx="693984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52A7E0D9-1BA5-C290-01C0-9412D854A7C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7" name="Footer Placeholder 4">
            <a:extLst>
              <a:ext uri="{FF2B5EF4-FFF2-40B4-BE49-F238E27FC236}">
                <a16:creationId xmlns:a16="http://schemas.microsoft.com/office/drawing/2014/main" id="{5DF8ECF4-AE04-DF19-C3BC-F2F3CC72B577}"/>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E00847C9-B5C0-A857-1CCE-2B6CEFDC6DB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4B0B6AB1-45E0-8ED2-07D0-7F09A97072E8}"/>
              </a:ext>
            </a:extLst>
          </p:cNvPr>
          <p:cNvSpPr/>
          <p:nvPr userDrawn="1"/>
        </p:nvSpPr>
        <p:spPr>
          <a:xfrm>
            <a:off x="7392820" y="351063"/>
            <a:ext cx="445312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1008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13350" y="819005"/>
            <a:ext cx="6777828" cy="932688"/>
          </a:xfrm>
        </p:spPr>
        <p:txBody>
          <a:bodyPr anchor="b"/>
          <a:lstStyle/>
          <a:p>
            <a:r>
              <a:rPr lang="en-US" dirty="0"/>
              <a:t>Click to edit Master title style</a:t>
            </a:r>
          </a:p>
        </p:txBody>
      </p:sp>
      <p:sp>
        <p:nvSpPr>
          <p:cNvPr id="10" name="Picture Placeholder 10">
            <a:extLst>
              <a:ext uri="{FF2B5EF4-FFF2-40B4-BE49-F238E27FC236}">
                <a16:creationId xmlns:a16="http://schemas.microsoft.com/office/drawing/2014/main" id="{5C69378E-FD50-D0FE-49E9-FE6939F87E05}"/>
              </a:ext>
            </a:extLst>
          </p:cNvPr>
          <p:cNvSpPr>
            <a:spLocks noGrp="1"/>
          </p:cNvSpPr>
          <p:nvPr>
            <p:ph type="pic" sz="quarter" idx="18"/>
          </p:nvPr>
        </p:nvSpPr>
        <p:spPr>
          <a:xfrm>
            <a:off x="357366" y="361188"/>
            <a:ext cx="3657600"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13350" y="2032216"/>
            <a:ext cx="6777828" cy="40343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2928F2E-550C-7EE7-5A6C-C30C820D21DB}"/>
              </a:ext>
            </a:extLst>
          </p:cNvPr>
          <p:cNvSpPr/>
          <p:nvPr userDrawn="1"/>
        </p:nvSpPr>
        <p:spPr>
          <a:xfrm>
            <a:off x="4155746" y="351065"/>
            <a:ext cx="769350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3">
            <a:extLst>
              <a:ext uri="{FF2B5EF4-FFF2-40B4-BE49-F238E27FC236}">
                <a16:creationId xmlns:a16="http://schemas.microsoft.com/office/drawing/2014/main" id="{9D0A219B-0B2E-ED64-E28B-7BC3826FDF8D}"/>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8" name="Footer Placeholder 4">
            <a:extLst>
              <a:ext uri="{FF2B5EF4-FFF2-40B4-BE49-F238E27FC236}">
                <a16:creationId xmlns:a16="http://schemas.microsoft.com/office/drawing/2014/main" id="{8DFE40E1-5539-7791-9EC1-C0DD9509EE3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9" name="Slide Number Placeholder 5">
            <a:extLst>
              <a:ext uri="{FF2B5EF4-FFF2-40B4-BE49-F238E27FC236}">
                <a16:creationId xmlns:a16="http://schemas.microsoft.com/office/drawing/2014/main" id="{49B369AB-498B-00E7-8CC6-A9C08DBC7C91}"/>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4DB15E2-0F9C-EDBB-3379-237D2F02B133}"/>
              </a:ext>
            </a:extLst>
          </p:cNvPr>
          <p:cNvSpPr/>
          <p:nvPr userDrawn="1"/>
        </p:nvSpPr>
        <p:spPr>
          <a:xfrm>
            <a:off x="348222" y="351064"/>
            <a:ext cx="3675888"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669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829475"/>
            <a:ext cx="6714892" cy="932688"/>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95527" y="2047532"/>
            <a:ext cx="6714892" cy="40013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854216C9-E47F-BA93-3528-3DC28359BBA5}"/>
              </a:ext>
            </a:extLst>
          </p:cNvPr>
          <p:cNvSpPr/>
          <p:nvPr userDrawn="1"/>
        </p:nvSpPr>
        <p:spPr>
          <a:xfrm>
            <a:off x="337457" y="351065"/>
            <a:ext cx="7631033"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10">
            <a:extLst>
              <a:ext uri="{FF2B5EF4-FFF2-40B4-BE49-F238E27FC236}">
                <a16:creationId xmlns:a16="http://schemas.microsoft.com/office/drawing/2014/main" id="{22729334-E74F-1D47-30E9-2040D0CCDE77}"/>
              </a:ext>
            </a:extLst>
          </p:cNvPr>
          <p:cNvSpPr>
            <a:spLocks noGrp="1"/>
          </p:cNvSpPr>
          <p:nvPr>
            <p:ph type="pic" sz="quarter" idx="18"/>
          </p:nvPr>
        </p:nvSpPr>
        <p:spPr>
          <a:xfrm>
            <a:off x="8094185" y="356616"/>
            <a:ext cx="3739896" cy="6144768"/>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16" name="Date Placeholder 3">
            <a:extLst>
              <a:ext uri="{FF2B5EF4-FFF2-40B4-BE49-F238E27FC236}">
                <a16:creationId xmlns:a16="http://schemas.microsoft.com/office/drawing/2014/main" id="{2EB550AF-60BA-6735-2DDA-FFBD5FF18B7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7" name="Footer Placeholder 4">
            <a:extLst>
              <a:ext uri="{FF2B5EF4-FFF2-40B4-BE49-F238E27FC236}">
                <a16:creationId xmlns:a16="http://schemas.microsoft.com/office/drawing/2014/main" id="{5FBA6FCB-6EC8-5D26-12DE-87BB0960471B}"/>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0D9D4586-9305-AF52-E112-43FE5D94C825}"/>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3105E7D9-8EB1-CCEE-CB59-564CC173739B}"/>
              </a:ext>
            </a:extLst>
          </p:cNvPr>
          <p:cNvSpPr/>
          <p:nvPr userDrawn="1"/>
        </p:nvSpPr>
        <p:spPr>
          <a:xfrm>
            <a:off x="8085041" y="351064"/>
            <a:ext cx="37581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7826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5">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04306" y="817137"/>
            <a:ext cx="4192166" cy="1527048"/>
          </a:xfrm>
        </p:spPr>
        <p:txBody>
          <a:bodyPr anchor="b"/>
          <a:lstStyle/>
          <a:p>
            <a:r>
              <a:rPr lang="en-US" dirty="0"/>
              <a:t>Click to edit Master title style</a:t>
            </a:r>
          </a:p>
        </p:txBody>
      </p:sp>
      <p:sp>
        <p:nvSpPr>
          <p:cNvPr id="9" name="Picture Placeholder 10">
            <a:extLst>
              <a:ext uri="{FF2B5EF4-FFF2-40B4-BE49-F238E27FC236}">
                <a16:creationId xmlns:a16="http://schemas.microsoft.com/office/drawing/2014/main" id="{442F0537-AA35-B27C-CAD5-3F9A4EAC9204}"/>
              </a:ext>
            </a:extLst>
          </p:cNvPr>
          <p:cNvSpPr>
            <a:spLocks noGrp="1"/>
          </p:cNvSpPr>
          <p:nvPr>
            <p:ph type="pic" sz="quarter" idx="18"/>
          </p:nvPr>
        </p:nvSpPr>
        <p:spPr>
          <a:xfrm>
            <a:off x="349839" y="361188"/>
            <a:ext cx="627278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7C79C53C-82C0-3F48-BA66-E452F8835C0C}"/>
              </a:ext>
            </a:extLst>
          </p:cNvPr>
          <p:cNvSpPr/>
          <p:nvPr userDrawn="1"/>
        </p:nvSpPr>
        <p:spPr>
          <a:xfrm>
            <a:off x="337458" y="351064"/>
            <a:ext cx="629754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04234" y="2637763"/>
            <a:ext cx="4192899"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D029C0DC-4CF1-BF5F-9799-7F5EFFD594AE}"/>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1A90B4F9-3A1A-CDB5-1CB2-BED385A9600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7" name="Footer Placeholder 4">
            <a:extLst>
              <a:ext uri="{FF2B5EF4-FFF2-40B4-BE49-F238E27FC236}">
                <a16:creationId xmlns:a16="http://schemas.microsoft.com/office/drawing/2014/main" id="{A8891662-9D2F-4EC4-AE03-566C9F3947CD}"/>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12B7063A-A36F-DA54-7077-3632E0BF6EE5}"/>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6634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6">
    <p:bg>
      <p:bgPr>
        <a:solidFill>
          <a:schemeClr val="accent3"/>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9A0B94D-2DD1-875D-B541-D604110F25F1}"/>
              </a:ext>
            </a:extLst>
          </p:cNvPr>
          <p:cNvSpPr>
            <a:spLocks noGrp="1"/>
          </p:cNvSpPr>
          <p:nvPr>
            <p:ph type="title"/>
          </p:nvPr>
        </p:nvSpPr>
        <p:spPr>
          <a:xfrm>
            <a:off x="819372" y="817137"/>
            <a:ext cx="4337407" cy="1527048"/>
          </a:xfrm>
        </p:spPr>
        <p:txBody>
          <a:bodyPr anchor="b"/>
          <a:lstStyle/>
          <a:p>
            <a:r>
              <a:rPr lang="en-US" dirty="0"/>
              <a:t>Click to edit Master title style</a:t>
            </a:r>
          </a:p>
        </p:txBody>
      </p:sp>
      <p:sp>
        <p:nvSpPr>
          <p:cNvPr id="16" name="Content Placeholder 7">
            <a:extLst>
              <a:ext uri="{FF2B5EF4-FFF2-40B4-BE49-F238E27FC236}">
                <a16:creationId xmlns:a16="http://schemas.microsoft.com/office/drawing/2014/main" id="{21D88E16-573F-A597-7EE7-887CF9D8D3F1}"/>
              </a:ext>
            </a:extLst>
          </p:cNvPr>
          <p:cNvSpPr>
            <a:spLocks noGrp="1"/>
          </p:cNvSpPr>
          <p:nvPr>
            <p:ph sz="quarter" idx="14"/>
          </p:nvPr>
        </p:nvSpPr>
        <p:spPr>
          <a:xfrm>
            <a:off x="819301" y="2637763"/>
            <a:ext cx="4338165" cy="34110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10">
            <a:extLst>
              <a:ext uri="{FF2B5EF4-FFF2-40B4-BE49-F238E27FC236}">
                <a16:creationId xmlns:a16="http://schemas.microsoft.com/office/drawing/2014/main" id="{6A972FDA-9B64-2E1F-84D9-B8941D9AC82B}"/>
              </a:ext>
            </a:extLst>
          </p:cNvPr>
          <p:cNvSpPr>
            <a:spLocks noGrp="1"/>
          </p:cNvSpPr>
          <p:nvPr>
            <p:ph type="pic" sz="quarter" idx="18"/>
          </p:nvPr>
        </p:nvSpPr>
        <p:spPr>
          <a:xfrm>
            <a:off x="5752063" y="361188"/>
            <a:ext cx="6089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6AB7641C-0FEE-FC12-84B6-FDB399A2110B}"/>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3AEF8BA8-2E40-E714-955D-062E0BBCB459}"/>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9" name="Footer Placeholder 4">
            <a:extLst>
              <a:ext uri="{FF2B5EF4-FFF2-40B4-BE49-F238E27FC236}">
                <a16:creationId xmlns:a16="http://schemas.microsoft.com/office/drawing/2014/main" id="{3A8E821C-4EC8-D755-0604-1CF0267FE096}"/>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EEE747D8-BFE4-9495-99CA-CDD56CDDA82E}"/>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4092A368-511B-76F6-C241-598461CF9E5C}"/>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3661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7">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826408"/>
            <a:ext cx="4301413" cy="932688"/>
          </a:xfrm>
        </p:spPr>
        <p:txBody>
          <a:bodyPr anchor="b"/>
          <a:lstStyle>
            <a:lvl1pPr>
              <a:defRPr sz="3200"/>
            </a:lvl1pPr>
          </a:lstStyle>
          <a:p>
            <a:r>
              <a:rPr lang="en-US" dirty="0"/>
              <a:t>Click to edit Master title style</a:t>
            </a:r>
          </a:p>
        </p:txBody>
      </p:sp>
      <p:sp>
        <p:nvSpPr>
          <p:cNvPr id="9" name="Picture Placeholder 10">
            <a:extLst>
              <a:ext uri="{FF2B5EF4-FFF2-40B4-BE49-F238E27FC236}">
                <a16:creationId xmlns:a16="http://schemas.microsoft.com/office/drawing/2014/main" id="{9CA91B26-FF37-7619-CA98-3BF61F56874C}"/>
              </a:ext>
            </a:extLst>
          </p:cNvPr>
          <p:cNvSpPr>
            <a:spLocks noGrp="1"/>
          </p:cNvSpPr>
          <p:nvPr>
            <p:ph type="pic" sz="quarter" idx="18"/>
          </p:nvPr>
        </p:nvSpPr>
        <p:spPr>
          <a:xfrm>
            <a:off x="347038" y="361188"/>
            <a:ext cx="613562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9" y="2074889"/>
            <a:ext cx="4291584" cy="39739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0B55BAA1-304B-22B8-AFFB-450B8B12DD5E}"/>
              </a:ext>
            </a:extLst>
          </p:cNvPr>
          <p:cNvSpPr/>
          <p:nvPr userDrawn="1"/>
        </p:nvSpPr>
        <p:spPr>
          <a:xfrm>
            <a:off x="6615483" y="351065"/>
            <a:ext cx="5233765"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3">
            <a:extLst>
              <a:ext uri="{FF2B5EF4-FFF2-40B4-BE49-F238E27FC236}">
                <a16:creationId xmlns:a16="http://schemas.microsoft.com/office/drawing/2014/main" id="{40539A80-30AC-952B-3E78-12CE8F10075E}"/>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7" name="Footer Placeholder 4">
            <a:extLst>
              <a:ext uri="{FF2B5EF4-FFF2-40B4-BE49-F238E27FC236}">
                <a16:creationId xmlns:a16="http://schemas.microsoft.com/office/drawing/2014/main" id="{89B1685D-0E18-DE3D-4A15-F8A9204F664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8" name="Slide Number Placeholder 5">
            <a:extLst>
              <a:ext uri="{FF2B5EF4-FFF2-40B4-BE49-F238E27FC236}">
                <a16:creationId xmlns:a16="http://schemas.microsoft.com/office/drawing/2014/main" id="{3927B2EF-831F-E054-7EDC-63858146B54A}"/>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C33E9085-3DE0-967D-6FEC-87A68F2E38F7}"/>
              </a:ext>
            </a:extLst>
          </p:cNvPr>
          <p:cNvSpPr/>
          <p:nvPr userDrawn="1"/>
        </p:nvSpPr>
        <p:spPr>
          <a:xfrm>
            <a:off x="337458" y="351064"/>
            <a:ext cx="6154784"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467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Picture 8">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792E787-2C43-9150-BA2C-843318A1AFFF}"/>
              </a:ext>
            </a:extLst>
          </p:cNvPr>
          <p:cNvSpPr>
            <a:spLocks noGrp="1"/>
          </p:cNvSpPr>
          <p:nvPr>
            <p:ph type="title"/>
          </p:nvPr>
        </p:nvSpPr>
        <p:spPr>
          <a:xfrm>
            <a:off x="795527" y="826408"/>
            <a:ext cx="4518609" cy="932688"/>
          </a:xfrm>
        </p:spPr>
        <p:txBody>
          <a:bodyPr anchor="b"/>
          <a:lstStyle>
            <a:lvl1pPr>
              <a:defRPr sz="3200"/>
            </a:lvl1pPr>
          </a:lstStyle>
          <a:p>
            <a:r>
              <a:rPr lang="en-US" dirty="0"/>
              <a:t>Click to edit Master title style</a:t>
            </a:r>
          </a:p>
        </p:txBody>
      </p:sp>
      <p:sp>
        <p:nvSpPr>
          <p:cNvPr id="16" name="Content Placeholder 7">
            <a:extLst>
              <a:ext uri="{FF2B5EF4-FFF2-40B4-BE49-F238E27FC236}">
                <a16:creationId xmlns:a16="http://schemas.microsoft.com/office/drawing/2014/main" id="{BD289B8E-2849-E156-7279-DA72F5F75F07}"/>
              </a:ext>
            </a:extLst>
          </p:cNvPr>
          <p:cNvSpPr>
            <a:spLocks noGrp="1"/>
          </p:cNvSpPr>
          <p:nvPr>
            <p:ph sz="quarter" idx="14"/>
          </p:nvPr>
        </p:nvSpPr>
        <p:spPr>
          <a:xfrm>
            <a:off x="806111" y="2074889"/>
            <a:ext cx="4508284" cy="39739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68568F57-C775-4169-382D-FE2FEBDBAC68}"/>
              </a:ext>
            </a:extLst>
          </p:cNvPr>
          <p:cNvSpPr>
            <a:spLocks noGrp="1"/>
          </p:cNvSpPr>
          <p:nvPr>
            <p:ph type="pic" sz="quarter" idx="18"/>
          </p:nvPr>
        </p:nvSpPr>
        <p:spPr>
          <a:xfrm>
            <a:off x="5928508" y="366631"/>
            <a:ext cx="590702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4" name="Rectangle 3">
            <a:extLst>
              <a:ext uri="{FF2B5EF4-FFF2-40B4-BE49-F238E27FC236}">
                <a16:creationId xmlns:a16="http://schemas.microsoft.com/office/drawing/2014/main" id="{DFCDBE87-6A57-2D73-C222-305AF961B664}"/>
              </a:ext>
            </a:extLst>
          </p:cNvPr>
          <p:cNvSpPr/>
          <p:nvPr userDrawn="1"/>
        </p:nvSpPr>
        <p:spPr>
          <a:xfrm>
            <a:off x="337457" y="351065"/>
            <a:ext cx="545676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5288E7B0-81D9-CCF8-EB05-EA8342A4B40F}"/>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9" name="Footer Placeholder 4">
            <a:extLst>
              <a:ext uri="{FF2B5EF4-FFF2-40B4-BE49-F238E27FC236}">
                <a16:creationId xmlns:a16="http://schemas.microsoft.com/office/drawing/2014/main" id="{ED314F02-5973-4022-032A-218872D2797C}"/>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C8E7BB9A-D434-3FEA-E3B3-0A99879BFF88}"/>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B17F243C-548D-9C48-60F5-BC8D58A018DE}"/>
              </a:ext>
            </a:extLst>
          </p:cNvPr>
          <p:cNvSpPr/>
          <p:nvPr userDrawn="1"/>
        </p:nvSpPr>
        <p:spPr>
          <a:xfrm>
            <a:off x="5914792" y="351065"/>
            <a:ext cx="593445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55302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Picture 9">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158" y="839871"/>
            <a:ext cx="3227469" cy="1527048"/>
          </a:xfrm>
        </p:spPr>
        <p:txBody>
          <a:bodyPr anchor="b">
            <a:normAutofit/>
          </a:bodyPr>
          <a:lstStyle>
            <a:lvl1pPr>
              <a:defRPr sz="3200"/>
            </a:lvl1pPr>
          </a:lstStyle>
          <a:p>
            <a:r>
              <a:rPr lang="en-US" dirty="0"/>
              <a:t>Click to edit Master title style</a:t>
            </a:r>
          </a:p>
        </p:txBody>
      </p:sp>
      <p:sp>
        <p:nvSpPr>
          <p:cNvPr id="6" name="Picture Placeholder 10">
            <a:extLst>
              <a:ext uri="{FF2B5EF4-FFF2-40B4-BE49-F238E27FC236}">
                <a16:creationId xmlns:a16="http://schemas.microsoft.com/office/drawing/2014/main" id="{012F0A78-49FB-BB3A-242F-2924FAF40811}"/>
              </a:ext>
            </a:extLst>
          </p:cNvPr>
          <p:cNvSpPr>
            <a:spLocks noGrp="1"/>
          </p:cNvSpPr>
          <p:nvPr>
            <p:ph type="pic" sz="quarter" idx="18"/>
          </p:nvPr>
        </p:nvSpPr>
        <p:spPr>
          <a:xfrm>
            <a:off x="346601" y="361188"/>
            <a:ext cx="7232904"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158" y="2665215"/>
            <a:ext cx="3227469"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B5387906-ECDF-E20B-CA46-CDAD7F1BB419}"/>
              </a:ext>
            </a:extLst>
          </p:cNvPr>
          <p:cNvSpPr/>
          <p:nvPr userDrawn="1"/>
        </p:nvSpPr>
        <p:spPr>
          <a:xfrm>
            <a:off x="7707386" y="351065"/>
            <a:ext cx="414186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F2227C39-491D-6560-D78F-CB7524A636E3}"/>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9" name="Footer Placeholder 4">
            <a:extLst>
              <a:ext uri="{FF2B5EF4-FFF2-40B4-BE49-F238E27FC236}">
                <a16:creationId xmlns:a16="http://schemas.microsoft.com/office/drawing/2014/main" id="{76C4DED5-FE13-1083-CC2D-42185971EA2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0" name="Slide Number Placeholder 5">
            <a:extLst>
              <a:ext uri="{FF2B5EF4-FFF2-40B4-BE49-F238E27FC236}">
                <a16:creationId xmlns:a16="http://schemas.microsoft.com/office/drawing/2014/main" id="{8FDBA055-F524-DC9E-E4E1-4529BA173A92}"/>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BD2198D5-C9C0-500B-4DBC-656F475E493C}"/>
              </a:ext>
            </a:extLst>
          </p:cNvPr>
          <p:cNvSpPr/>
          <p:nvPr userDrawn="1"/>
        </p:nvSpPr>
        <p:spPr>
          <a:xfrm>
            <a:off x="337457" y="351064"/>
            <a:ext cx="725119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113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Picture 10">
    <p:bg>
      <p:bgPr>
        <a:solidFill>
          <a:schemeClr val="accent3"/>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DE08559-D5C4-B55F-FEE7-A549DCB41B2C}"/>
              </a:ext>
            </a:extLst>
          </p:cNvPr>
          <p:cNvSpPr>
            <a:spLocks noGrp="1"/>
          </p:cNvSpPr>
          <p:nvPr>
            <p:ph type="title"/>
          </p:nvPr>
        </p:nvSpPr>
        <p:spPr>
          <a:xfrm>
            <a:off x="795527" y="839871"/>
            <a:ext cx="3374317" cy="1527048"/>
          </a:xfrm>
        </p:spPr>
        <p:txBody>
          <a:bodyPr anchor="b">
            <a:normAutofit/>
          </a:bodyPr>
          <a:lstStyle>
            <a:lvl1pPr>
              <a:defRPr sz="3200"/>
            </a:lvl1pPr>
          </a:lstStyle>
          <a:p>
            <a:r>
              <a:rPr lang="en-US" dirty="0"/>
              <a:t>Click to edit Master title style</a:t>
            </a:r>
          </a:p>
        </p:txBody>
      </p:sp>
      <p:sp>
        <p:nvSpPr>
          <p:cNvPr id="4" name="Rectangle 3">
            <a:extLst>
              <a:ext uri="{FF2B5EF4-FFF2-40B4-BE49-F238E27FC236}">
                <a16:creationId xmlns:a16="http://schemas.microsoft.com/office/drawing/2014/main" id="{F4B5FEEF-AA1C-DF09-81DC-C263DDF653CF}"/>
              </a:ext>
            </a:extLst>
          </p:cNvPr>
          <p:cNvSpPr/>
          <p:nvPr userDrawn="1"/>
        </p:nvSpPr>
        <p:spPr>
          <a:xfrm>
            <a:off x="337457" y="351065"/>
            <a:ext cx="430082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7">
            <a:extLst>
              <a:ext uri="{FF2B5EF4-FFF2-40B4-BE49-F238E27FC236}">
                <a16:creationId xmlns:a16="http://schemas.microsoft.com/office/drawing/2014/main" id="{35C596C1-39CE-99AF-B795-8ADB489A7DD9}"/>
              </a:ext>
            </a:extLst>
          </p:cNvPr>
          <p:cNvSpPr>
            <a:spLocks noGrp="1"/>
          </p:cNvSpPr>
          <p:nvPr>
            <p:ph sz="quarter" idx="14"/>
          </p:nvPr>
        </p:nvSpPr>
        <p:spPr>
          <a:xfrm>
            <a:off x="795527" y="2665215"/>
            <a:ext cx="3374317"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10">
            <a:extLst>
              <a:ext uri="{FF2B5EF4-FFF2-40B4-BE49-F238E27FC236}">
                <a16:creationId xmlns:a16="http://schemas.microsoft.com/office/drawing/2014/main" id="{45CC9C07-AB41-F534-28F4-4DB7C7C6A85B}"/>
              </a:ext>
            </a:extLst>
          </p:cNvPr>
          <p:cNvSpPr>
            <a:spLocks noGrp="1"/>
          </p:cNvSpPr>
          <p:nvPr>
            <p:ph type="pic" sz="quarter" idx="18"/>
          </p:nvPr>
        </p:nvSpPr>
        <p:spPr>
          <a:xfrm>
            <a:off x="4777943" y="366631"/>
            <a:ext cx="705916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21" name="Date Placeholder 3">
            <a:extLst>
              <a:ext uri="{FF2B5EF4-FFF2-40B4-BE49-F238E27FC236}">
                <a16:creationId xmlns:a16="http://schemas.microsoft.com/office/drawing/2014/main" id="{71282706-6A90-AC69-EED3-14EF895714DC}"/>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22" name="Footer Placeholder 4">
            <a:extLst>
              <a:ext uri="{FF2B5EF4-FFF2-40B4-BE49-F238E27FC236}">
                <a16:creationId xmlns:a16="http://schemas.microsoft.com/office/drawing/2014/main" id="{FBB56311-28CF-D46F-611E-BE7FC528CCE1}"/>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23" name="Slide Number Placeholder 5">
            <a:extLst>
              <a:ext uri="{FF2B5EF4-FFF2-40B4-BE49-F238E27FC236}">
                <a16:creationId xmlns:a16="http://schemas.microsoft.com/office/drawing/2014/main" id="{62018A6C-F090-A3A6-828C-3B4C1F611AA0}"/>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85239BDE-DD79-5CB8-2F90-0AED70B4C2F7}"/>
              </a:ext>
            </a:extLst>
          </p:cNvPr>
          <p:cNvSpPr/>
          <p:nvPr userDrawn="1"/>
        </p:nvSpPr>
        <p:spPr>
          <a:xfrm>
            <a:off x="4765806" y="351065"/>
            <a:ext cx="7083442"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054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Pictur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04234" y="829577"/>
            <a:ext cx="4192166" cy="3775213"/>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04233" y="4731335"/>
            <a:ext cx="4192166" cy="1312286"/>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10">
            <a:extLst>
              <a:ext uri="{FF2B5EF4-FFF2-40B4-BE49-F238E27FC236}">
                <a16:creationId xmlns:a16="http://schemas.microsoft.com/office/drawing/2014/main" id="{791DC7E0-CBE1-A440-0537-4B3B94635221}"/>
              </a:ext>
            </a:extLst>
          </p:cNvPr>
          <p:cNvSpPr>
            <a:spLocks noGrp="1"/>
          </p:cNvSpPr>
          <p:nvPr>
            <p:ph type="pic" sz="quarter" idx="18"/>
          </p:nvPr>
        </p:nvSpPr>
        <p:spPr>
          <a:xfrm>
            <a:off x="349375" y="361188"/>
            <a:ext cx="6281928" cy="6135624"/>
          </a:xfrm>
          <a:blipFill>
            <a:blip r:embed="rId2" cstate="email">
              <a:alphaModFix amt="50000"/>
              <a:extLst>
                <a:ext uri="{28A0092B-C50C-407E-A947-70E740481C1C}">
                  <a14:useLocalDpi xmlns:a14="http://schemas.microsoft.com/office/drawing/2010/main"/>
                </a:ext>
              </a:extLst>
            </a:blip>
            <a:stretch>
              <a:fillRect/>
            </a:stretch>
          </a:blipFill>
          <a:ln w="19050">
            <a:noFill/>
            <a:miter lim="800000"/>
          </a:ln>
        </p:spPr>
        <p:txBody>
          <a:bodyPr/>
          <a:lstStyle/>
          <a:p>
            <a:r>
              <a:rPr lang="en-US" dirty="0"/>
              <a:t>Click icon to add picture</a:t>
            </a:r>
          </a:p>
        </p:txBody>
      </p:sp>
      <p:sp>
        <p:nvSpPr>
          <p:cNvPr id="7" name="Rectangle 6">
            <a:extLst>
              <a:ext uri="{FF2B5EF4-FFF2-40B4-BE49-F238E27FC236}">
                <a16:creationId xmlns:a16="http://schemas.microsoft.com/office/drawing/2014/main" id="{EE0CD339-777A-9749-4666-3527C14B9743}"/>
              </a:ext>
            </a:extLst>
          </p:cNvPr>
          <p:cNvSpPr/>
          <p:nvPr userDrawn="1"/>
        </p:nvSpPr>
        <p:spPr>
          <a:xfrm>
            <a:off x="6751530" y="351065"/>
            <a:ext cx="5097718"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DE67F68C-4D7B-717C-D360-0C7B177E7887}"/>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3" name="Footer Placeholder 4">
            <a:extLst>
              <a:ext uri="{FF2B5EF4-FFF2-40B4-BE49-F238E27FC236}">
                <a16:creationId xmlns:a16="http://schemas.microsoft.com/office/drawing/2014/main" id="{362027BE-9356-D4CB-179D-26A5D76B3FB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4DD4DA43-0E0A-52D7-598D-E21C37400DB8}"/>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426EF7C5-69F2-91FF-0C1E-398B01AB0F98}"/>
              </a:ext>
            </a:extLst>
          </p:cNvPr>
          <p:cNvSpPr/>
          <p:nvPr userDrawn="1"/>
        </p:nvSpPr>
        <p:spPr>
          <a:xfrm>
            <a:off x="334788" y="353022"/>
            <a:ext cx="6300216" cy="615391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677713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1">
    <p:bg>
      <p:bgPr>
        <a:solidFill>
          <a:schemeClr val="accent2"/>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DFB1570C-2A53-2BD0-0955-F14E33A43C9A}"/>
              </a:ext>
            </a:extLst>
          </p:cNvPr>
          <p:cNvSpPr>
            <a:spLocks noGrp="1"/>
          </p:cNvSpPr>
          <p:nvPr>
            <p:ph type="title"/>
          </p:nvPr>
        </p:nvSpPr>
        <p:spPr>
          <a:xfrm>
            <a:off x="8359712" y="839871"/>
            <a:ext cx="3065002" cy="1527048"/>
          </a:xfrm>
        </p:spPr>
        <p:txBody>
          <a:bodyPr anchor="b">
            <a:normAutofit/>
          </a:bodyPr>
          <a:lstStyle>
            <a:lvl1pPr>
              <a:defRPr sz="3200"/>
            </a:lvl1pPr>
          </a:lstStyle>
          <a:p>
            <a:r>
              <a:rPr lang="en-US" dirty="0"/>
              <a:t>Click to edit Master title style</a:t>
            </a:r>
          </a:p>
        </p:txBody>
      </p:sp>
      <p:sp>
        <p:nvSpPr>
          <p:cNvPr id="7" name="Picture Placeholder 10">
            <a:extLst>
              <a:ext uri="{FF2B5EF4-FFF2-40B4-BE49-F238E27FC236}">
                <a16:creationId xmlns:a16="http://schemas.microsoft.com/office/drawing/2014/main" id="{9EDFF69E-D657-B8DE-43CD-6A0AA98FBA6E}"/>
              </a:ext>
            </a:extLst>
          </p:cNvPr>
          <p:cNvSpPr>
            <a:spLocks noGrp="1"/>
          </p:cNvSpPr>
          <p:nvPr>
            <p:ph type="pic" sz="quarter" idx="18"/>
          </p:nvPr>
        </p:nvSpPr>
        <p:spPr>
          <a:xfrm>
            <a:off x="346440" y="361188"/>
            <a:ext cx="7424928" cy="613562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5" name="Rectangle 4">
            <a:extLst>
              <a:ext uri="{FF2B5EF4-FFF2-40B4-BE49-F238E27FC236}">
                <a16:creationId xmlns:a16="http://schemas.microsoft.com/office/drawing/2014/main" id="{B0778FDB-57BB-4A24-EB2F-31B3DCA2ED9F}"/>
              </a:ext>
            </a:extLst>
          </p:cNvPr>
          <p:cNvSpPr/>
          <p:nvPr userDrawn="1"/>
        </p:nvSpPr>
        <p:spPr>
          <a:xfrm>
            <a:off x="7904606" y="351065"/>
            <a:ext cx="394464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ntent Placeholder 7">
            <a:extLst>
              <a:ext uri="{FF2B5EF4-FFF2-40B4-BE49-F238E27FC236}">
                <a16:creationId xmlns:a16="http://schemas.microsoft.com/office/drawing/2014/main" id="{B52381D3-CD5D-B295-5DE8-247DE26D2410}"/>
              </a:ext>
            </a:extLst>
          </p:cNvPr>
          <p:cNvSpPr>
            <a:spLocks noGrp="1"/>
          </p:cNvSpPr>
          <p:nvPr>
            <p:ph sz="quarter" idx="14"/>
          </p:nvPr>
        </p:nvSpPr>
        <p:spPr>
          <a:xfrm>
            <a:off x="8359712" y="2665215"/>
            <a:ext cx="3065002" cy="33777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090962EE-6183-2741-3A94-C8479C8F3D6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31" name="Footer Placeholder 4">
            <a:extLst>
              <a:ext uri="{FF2B5EF4-FFF2-40B4-BE49-F238E27FC236}">
                <a16:creationId xmlns:a16="http://schemas.microsoft.com/office/drawing/2014/main" id="{94C9BBAD-E4A0-3317-216F-5858C92CB006}"/>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32" name="Slide Number Placeholder 5">
            <a:extLst>
              <a:ext uri="{FF2B5EF4-FFF2-40B4-BE49-F238E27FC236}">
                <a16:creationId xmlns:a16="http://schemas.microsoft.com/office/drawing/2014/main" id="{2195FBA7-A575-4D7C-73E3-07F6E976C7A0}"/>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83A87F64-B10E-D3EC-86DC-A74D615B4819}"/>
              </a:ext>
            </a:extLst>
          </p:cNvPr>
          <p:cNvSpPr/>
          <p:nvPr userDrawn="1"/>
        </p:nvSpPr>
        <p:spPr>
          <a:xfrm>
            <a:off x="337456" y="351064"/>
            <a:ext cx="7442897"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9748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Picture 1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5024647"/>
            <a:ext cx="3739896" cy="1207851"/>
          </a:xfrm>
        </p:spPr>
        <p:txBody>
          <a:bodyPr anchor="ctr">
            <a:normAutofit/>
          </a:bodyPr>
          <a:lstStyle>
            <a:lvl1pPr>
              <a:defRPr sz="3200"/>
            </a:lvl1pPr>
          </a:lstStyle>
          <a:p>
            <a:r>
              <a:rPr lang="en-US" dirty="0"/>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p:nvPr>
        </p:nvSpPr>
        <p:spPr>
          <a:xfrm>
            <a:off x="348996" y="357974"/>
            <a:ext cx="11494008" cy="4270248"/>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24647"/>
            <a:ext cx="6041938" cy="1207851"/>
          </a:xfrm>
        </p:spPr>
        <p:txBody>
          <a:bodyPr anchor="ct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21733" y="4758374"/>
            <a:ext cx="11527515" cy="174856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3EBCA5AC-C8BF-B7FA-04BB-F8A5A14F6F64}"/>
              </a:ext>
            </a:extLst>
          </p:cNvPr>
          <p:cNvSpPr/>
          <p:nvPr userDrawn="1"/>
        </p:nvSpPr>
        <p:spPr>
          <a:xfrm>
            <a:off x="337456" y="351064"/>
            <a:ext cx="11511792" cy="428406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9776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 1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5527" y="4336837"/>
            <a:ext cx="3739896" cy="1863698"/>
          </a:xfrm>
        </p:spPr>
        <p:txBody>
          <a:bodyPr anchor="ctr">
            <a:normAutofit/>
          </a:bodyPr>
          <a:lstStyle>
            <a:lvl1pPr>
              <a:defRPr sz="3200"/>
            </a:lvl1pPr>
          </a:lstStyle>
          <a:p>
            <a:r>
              <a:rPr lang="en-US" dirty="0"/>
              <a:t>Click to edit Master title style</a:t>
            </a:r>
          </a:p>
        </p:txBody>
      </p:sp>
      <p:sp>
        <p:nvSpPr>
          <p:cNvPr id="15" name="Picture Placeholder 10">
            <a:extLst>
              <a:ext uri="{FF2B5EF4-FFF2-40B4-BE49-F238E27FC236}">
                <a16:creationId xmlns:a16="http://schemas.microsoft.com/office/drawing/2014/main" id="{590F4507-3E12-8BCC-96C4-5E91E00DE057}"/>
              </a:ext>
            </a:extLst>
          </p:cNvPr>
          <p:cNvSpPr>
            <a:spLocks noGrp="1"/>
          </p:cNvSpPr>
          <p:nvPr>
            <p:ph type="pic" sz="quarter" idx="18"/>
          </p:nvPr>
        </p:nvSpPr>
        <p:spPr>
          <a:xfrm>
            <a:off x="348996" y="358671"/>
            <a:ext cx="11494008" cy="3547872"/>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336837"/>
            <a:ext cx="6041938" cy="1863698"/>
          </a:xfrm>
        </p:spPr>
        <p:txBody>
          <a:bodyPr anchor="ct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3D736FE-15B3-4F20-9261-F868C8825F0F}"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6" name="Rectangle 15">
            <a:extLst>
              <a:ext uri="{FF2B5EF4-FFF2-40B4-BE49-F238E27FC236}">
                <a16:creationId xmlns:a16="http://schemas.microsoft.com/office/drawing/2014/main" id="{DB72880B-AEAD-196C-0715-91B527BD2668}"/>
              </a:ext>
            </a:extLst>
          </p:cNvPr>
          <p:cNvSpPr/>
          <p:nvPr userDrawn="1"/>
        </p:nvSpPr>
        <p:spPr>
          <a:xfrm>
            <a:off x="337456" y="4038600"/>
            <a:ext cx="11527515" cy="246833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5541655-3554-4192-AE10-BB95B2B3FCA7}"/>
              </a:ext>
            </a:extLst>
          </p:cNvPr>
          <p:cNvSpPr/>
          <p:nvPr userDrawn="1"/>
        </p:nvSpPr>
        <p:spPr>
          <a:xfrm>
            <a:off x="339852" y="351064"/>
            <a:ext cx="11512296" cy="356308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8443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Picture 1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474077" y="1240971"/>
            <a:ext cx="3277536" cy="963033"/>
          </a:xfrm>
        </p:spPr>
        <p:txBody>
          <a:bodyPr anchor="ctr">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100662" y="1240971"/>
            <a:ext cx="5614213" cy="963033"/>
          </a:xfrm>
        </p:spPr>
        <p:txBody>
          <a:bodyPr>
            <a:norm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1">
            <a:extLst>
              <a:ext uri="{FF2B5EF4-FFF2-40B4-BE49-F238E27FC236}">
                <a16:creationId xmlns:a16="http://schemas.microsoft.com/office/drawing/2014/main" id="{4618C02D-A34B-FCF5-74D5-2AC6F33031B7}"/>
              </a:ext>
            </a:extLst>
          </p:cNvPr>
          <p:cNvSpPr>
            <a:spLocks noGrp="1"/>
          </p:cNvSpPr>
          <p:nvPr>
            <p:ph type="pic" sz="quarter" idx="15"/>
          </p:nvPr>
        </p:nvSpPr>
        <p:spPr>
          <a:xfrm>
            <a:off x="1126236" y="2719146"/>
            <a:ext cx="9921240" cy="3255264"/>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4">
            <a:extLst>
              <a:ext uri="{FF2B5EF4-FFF2-40B4-BE49-F238E27FC236}">
                <a16:creationId xmlns:a16="http://schemas.microsoft.com/office/drawing/2014/main" id="{792CFC36-C3EC-5779-AB81-CC4B05A48734}"/>
              </a:ext>
            </a:extLst>
          </p:cNvPr>
          <p:cNvSpPr>
            <a:spLocks noGrp="1"/>
          </p:cNvSpPr>
          <p:nvPr>
            <p:ph type="dt" sz="half" idx="10"/>
          </p:nvPr>
        </p:nvSpPr>
        <p:spPr>
          <a:xfrm>
            <a:off x="612647" y="6498770"/>
            <a:ext cx="3494314" cy="359229"/>
          </a:xfrm>
        </p:spPr>
        <p:txBody>
          <a:bodyPr/>
          <a:lstStyle/>
          <a:p>
            <a:fld id="{838E7C52-89A1-4FAF-9408-82A97F69BEE9}" type="datetime1">
              <a:rPr lang="en-US" smtClean="0"/>
              <a:t>12/17/2025</a:t>
            </a:fld>
            <a:endParaRPr lang="en-US" dirty="0"/>
          </a:p>
        </p:txBody>
      </p:sp>
      <p:sp>
        <p:nvSpPr>
          <p:cNvPr id="10" name="Footer Placeholder 5">
            <a:extLst>
              <a:ext uri="{FF2B5EF4-FFF2-40B4-BE49-F238E27FC236}">
                <a16:creationId xmlns:a16="http://schemas.microsoft.com/office/drawing/2014/main" id="{1B647595-A471-5DA6-9074-5DACBEE5D8D2}"/>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12" name="Slide Number Placeholder 6">
            <a:extLst>
              <a:ext uri="{FF2B5EF4-FFF2-40B4-BE49-F238E27FC236}">
                <a16:creationId xmlns:a16="http://schemas.microsoft.com/office/drawing/2014/main" id="{48F12117-D5D7-397C-88DD-6C7EC5A41539}"/>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34FFC3B9-6393-BD5E-CBA3-4236EA91FEE4}"/>
              </a:ext>
            </a:extLst>
          </p:cNvPr>
          <p:cNvSpPr/>
          <p:nvPr userDrawn="1"/>
        </p:nvSpPr>
        <p:spPr>
          <a:xfrm>
            <a:off x="1121981" y="874987"/>
            <a:ext cx="9941944" cy="167771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F761AA9-46EF-A61A-5772-FE92633CC2A2}"/>
              </a:ext>
            </a:extLst>
          </p:cNvPr>
          <p:cNvSpPr/>
          <p:nvPr userDrawn="1"/>
        </p:nvSpPr>
        <p:spPr>
          <a:xfrm>
            <a:off x="1126236" y="2710002"/>
            <a:ext cx="9939528" cy="32735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3225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dirty="0"/>
              <a:t>Click to edit Master title style</a:t>
            </a:r>
          </a:p>
        </p:txBody>
      </p:sp>
      <p:sp>
        <p:nvSpPr>
          <p:cNvPr id="15" name="Picture Placeholder 14">
            <a:extLst>
              <a:ext uri="{FF2B5EF4-FFF2-40B4-BE49-F238E27FC236}">
                <a16:creationId xmlns:a16="http://schemas.microsoft.com/office/drawing/2014/main" id="{689C2E73-8CB7-AB0A-D373-D9BCBE160AE9}"/>
              </a:ext>
            </a:extLst>
          </p:cNvPr>
          <p:cNvSpPr>
            <a:spLocks noGrp="1"/>
          </p:cNvSpPr>
          <p:nvPr>
            <p:ph type="pic" sz="quarter" idx="15"/>
          </p:nvPr>
        </p:nvSpPr>
        <p:spPr>
          <a:xfrm>
            <a:off x="354740" y="1944079"/>
            <a:ext cx="6391656" cy="4553712"/>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158567" y="2235200"/>
            <a:ext cx="4420788" cy="39581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1E31391-F4B8-4A23-8935-365F41031646}"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A30DF84-4A5D-63C5-1700-34F6AA007632}"/>
              </a:ext>
            </a:extLst>
          </p:cNvPr>
          <p:cNvSpPr/>
          <p:nvPr userDrawn="1"/>
        </p:nvSpPr>
        <p:spPr>
          <a:xfrm flipV="1">
            <a:off x="337457" y="351062"/>
            <a:ext cx="11512296" cy="146503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79E6EAC-5CB1-AF25-6E5B-8E37D120C9B3}"/>
              </a:ext>
            </a:extLst>
          </p:cNvPr>
          <p:cNvSpPr/>
          <p:nvPr userDrawn="1"/>
        </p:nvSpPr>
        <p:spPr>
          <a:xfrm>
            <a:off x="339852" y="1929406"/>
            <a:ext cx="6421432"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153CEAA-92AB-A832-438A-7F6ACCDFE1B4}"/>
              </a:ext>
            </a:extLst>
          </p:cNvPr>
          <p:cNvSpPr/>
          <p:nvPr userDrawn="1"/>
        </p:nvSpPr>
        <p:spPr>
          <a:xfrm>
            <a:off x="6874592" y="1929406"/>
            <a:ext cx="4975161" cy="45775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16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4672584" cy="1453896"/>
          </a:xfrm>
        </p:spPr>
        <p:txBody>
          <a:bodyPr>
            <a:normAutofit/>
          </a:bodyPr>
          <a:lstStyle>
            <a:lvl1pPr>
              <a:defRPr sz="3600"/>
            </a:lvl1pPr>
          </a:lstStyle>
          <a:p>
            <a:r>
              <a:rPr lang="en-US" dirty="0"/>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5175504" cy="4069080"/>
          </a:xfrm>
          <a:blipFill>
            <a:blip r:embed="rId2" cstate="email">
              <a:alphaModFix amt="50000"/>
              <a:extLst>
                <a:ext uri="{28A0092B-C50C-407E-A947-70E740481C1C}">
                  <a14:useLocalDpi xmlns:a14="http://schemas.microsoft.com/office/drawing/2010/main"/>
                </a:ext>
              </a:extLst>
            </a:blip>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937402" y="599600"/>
            <a:ext cx="5633165" cy="56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9"/>
            <a:ext cx="5199238"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4643D3-05AA-D000-6F70-B39D3E837EF5}"/>
              </a:ext>
            </a:extLst>
          </p:cNvPr>
          <p:cNvSpPr/>
          <p:nvPr userDrawn="1"/>
        </p:nvSpPr>
        <p:spPr>
          <a:xfrm>
            <a:off x="5665293" y="351065"/>
            <a:ext cx="6189249"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5199238"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1420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99599"/>
            <a:ext cx="3946824" cy="1453896"/>
          </a:xfrm>
        </p:spPr>
        <p:txBody>
          <a:bodyPr>
            <a:normAutofit/>
          </a:bodyPr>
          <a:lstStyle>
            <a:lvl1pPr>
              <a:defRPr sz="3200"/>
            </a:lvl1pPr>
          </a:lstStyle>
          <a:p>
            <a:r>
              <a:rPr lang="en-US" dirty="0"/>
              <a:t>Click to edit Master title style</a:t>
            </a:r>
          </a:p>
        </p:txBody>
      </p:sp>
      <p:sp>
        <p:nvSpPr>
          <p:cNvPr id="12" name="Picture Placeholder 11">
            <a:extLst>
              <a:ext uri="{FF2B5EF4-FFF2-40B4-BE49-F238E27FC236}">
                <a16:creationId xmlns:a16="http://schemas.microsoft.com/office/drawing/2014/main" id="{4FE3DA23-DE55-6AE0-AF3B-E9803246C7CD}"/>
              </a:ext>
            </a:extLst>
          </p:cNvPr>
          <p:cNvSpPr>
            <a:spLocks noGrp="1"/>
          </p:cNvSpPr>
          <p:nvPr>
            <p:ph type="pic" sz="quarter" idx="15"/>
          </p:nvPr>
        </p:nvSpPr>
        <p:spPr>
          <a:xfrm>
            <a:off x="349324" y="2423719"/>
            <a:ext cx="4476676" cy="4069080"/>
          </a:xfrm>
          <a:blipFill dpi="0" rotWithShape="1">
            <a:blip r:embed="rId2" cstate="email">
              <a:alphaModFix amt="5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220382" y="599600"/>
            <a:ext cx="6350185" cy="56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EE8507B-3789-49BC-A5B5-D3B2B10E5F24}"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2125B15E-907B-22E5-9483-591409F1460D}"/>
              </a:ext>
            </a:extLst>
          </p:cNvPr>
          <p:cNvSpPr/>
          <p:nvPr userDrawn="1"/>
        </p:nvSpPr>
        <p:spPr>
          <a:xfrm flipV="1">
            <a:off x="337457" y="351058"/>
            <a:ext cx="4488543" cy="19398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4643D3-05AA-D000-6F70-B39D3E837EF5}"/>
              </a:ext>
            </a:extLst>
          </p:cNvPr>
          <p:cNvSpPr/>
          <p:nvPr userDrawn="1"/>
        </p:nvSpPr>
        <p:spPr>
          <a:xfrm>
            <a:off x="4939611" y="351065"/>
            <a:ext cx="6914932"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07DB142-72B7-699F-6F87-2EFB2EBF3B22}"/>
              </a:ext>
            </a:extLst>
          </p:cNvPr>
          <p:cNvSpPr/>
          <p:nvPr userDrawn="1"/>
        </p:nvSpPr>
        <p:spPr>
          <a:xfrm flipV="1">
            <a:off x="337457" y="2409583"/>
            <a:ext cx="4497205" cy="409735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861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Picture 1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817441" y="1359777"/>
            <a:ext cx="5880761" cy="1107198"/>
          </a:xfrm>
        </p:spPr>
        <p:txBody>
          <a:bodyPr anchor="t">
            <a:normAutofit/>
          </a:bodyPr>
          <a:lstStyle>
            <a:lvl1pPr algn="l">
              <a:defRPr sz="4000"/>
            </a:lvl1pPr>
          </a:lstStyle>
          <a:p>
            <a:r>
              <a:rPr lang="en-US" dirty="0"/>
              <a:t>Click to edit Master title style</a:t>
            </a:r>
          </a:p>
        </p:txBody>
      </p:sp>
      <p:sp>
        <p:nvSpPr>
          <p:cNvPr id="4" name="Picture Placeholder 10">
            <a:extLst>
              <a:ext uri="{FF2B5EF4-FFF2-40B4-BE49-F238E27FC236}">
                <a16:creationId xmlns:a16="http://schemas.microsoft.com/office/drawing/2014/main" id="{6C1007D4-EB2E-ECF2-5254-C510166F0A92}"/>
              </a:ext>
            </a:extLst>
          </p:cNvPr>
          <p:cNvSpPr>
            <a:spLocks noGrp="1"/>
          </p:cNvSpPr>
          <p:nvPr>
            <p:ph type="pic" sz="quarter" idx="15"/>
          </p:nvPr>
        </p:nvSpPr>
        <p:spPr>
          <a:xfrm>
            <a:off x="1152328" y="886968"/>
            <a:ext cx="3197543" cy="508406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12" name="Content Placeholder 7">
            <a:extLst>
              <a:ext uri="{FF2B5EF4-FFF2-40B4-BE49-F238E27FC236}">
                <a16:creationId xmlns:a16="http://schemas.microsoft.com/office/drawing/2014/main" id="{B6F7D1A1-060A-C0EF-7365-61C0D96F440D}"/>
              </a:ext>
            </a:extLst>
          </p:cNvPr>
          <p:cNvSpPr>
            <a:spLocks noGrp="1"/>
          </p:cNvSpPr>
          <p:nvPr>
            <p:ph sz="quarter" idx="13"/>
          </p:nvPr>
        </p:nvSpPr>
        <p:spPr>
          <a:xfrm>
            <a:off x="4817441" y="2631072"/>
            <a:ext cx="5880761" cy="3060281"/>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A1944F5-72DB-5388-391B-5DC34BAD29A9}"/>
              </a:ext>
            </a:extLst>
          </p:cNvPr>
          <p:cNvSpPr/>
          <p:nvPr/>
        </p:nvSpPr>
        <p:spPr>
          <a:xfrm>
            <a:off x="4465346" y="874986"/>
            <a:ext cx="6584950" cy="5111496"/>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BD322761-AD97-5EDC-DC4F-22AC765F3FE3}"/>
              </a:ext>
            </a:extLst>
          </p:cNvPr>
          <p:cNvSpPr>
            <a:spLocks noGrp="1"/>
          </p:cNvSpPr>
          <p:nvPr>
            <p:ph type="dt" sz="half" idx="10"/>
          </p:nvPr>
        </p:nvSpPr>
        <p:spPr>
          <a:xfrm>
            <a:off x="612647" y="6498770"/>
            <a:ext cx="3494314" cy="359229"/>
          </a:xfrm>
        </p:spPr>
        <p:txBody>
          <a:bodyPr/>
          <a:lstStyle/>
          <a:p>
            <a:fld id="{080CD416-224D-4632-8302-C1A0B05C0690}" type="datetime1">
              <a:rPr lang="en-US" smtClean="0"/>
              <a:t>12/17/2025</a:t>
            </a:fld>
            <a:endParaRPr lang="en-US" dirty="0"/>
          </a:p>
        </p:txBody>
      </p:sp>
      <p:sp>
        <p:nvSpPr>
          <p:cNvPr id="8" name="Footer Placeholder 4">
            <a:extLst>
              <a:ext uri="{FF2B5EF4-FFF2-40B4-BE49-F238E27FC236}">
                <a16:creationId xmlns:a16="http://schemas.microsoft.com/office/drawing/2014/main" id="{53B1E02D-FA19-7D3D-06D7-B239D7211563}"/>
              </a:ext>
            </a:extLst>
          </p:cNvPr>
          <p:cNvSpPr>
            <a:spLocks noGrp="1"/>
          </p:cNvSpPr>
          <p:nvPr>
            <p:ph type="ftr" sz="quarter" idx="11"/>
          </p:nvPr>
        </p:nvSpPr>
        <p:spPr>
          <a:xfrm>
            <a:off x="8085041" y="6498770"/>
            <a:ext cx="2805405" cy="359229"/>
          </a:xfrm>
        </p:spPr>
        <p:txBody>
          <a:bodyPr/>
          <a:lstStyle/>
          <a:p>
            <a:r>
              <a:rPr lang="en-US" dirty="0"/>
              <a:t>Sample Footer Text</a:t>
            </a:r>
          </a:p>
        </p:txBody>
      </p:sp>
      <p:sp>
        <p:nvSpPr>
          <p:cNvPr id="9" name="Slide Number Placeholder 5">
            <a:extLst>
              <a:ext uri="{FF2B5EF4-FFF2-40B4-BE49-F238E27FC236}">
                <a16:creationId xmlns:a16="http://schemas.microsoft.com/office/drawing/2014/main" id="{E68603D8-B4FF-4EEF-D7E4-C16EE2147064}"/>
              </a:ext>
            </a:extLst>
          </p:cNvPr>
          <p:cNvSpPr>
            <a:spLocks noGrp="1"/>
          </p:cNvSpPr>
          <p:nvPr>
            <p:ph type="sldNum" sz="quarter" idx="12"/>
          </p:nvPr>
        </p:nvSpPr>
        <p:spPr>
          <a:xfrm>
            <a:off x="10840682" y="6498770"/>
            <a:ext cx="429207" cy="359229"/>
          </a:xfrm>
        </p:spPr>
        <p:txBody>
          <a:body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92267190-6BE3-1105-A47B-925C2188D8D4}"/>
              </a:ext>
            </a:extLst>
          </p:cNvPr>
          <p:cNvSpPr/>
          <p:nvPr userDrawn="1"/>
        </p:nvSpPr>
        <p:spPr>
          <a:xfrm>
            <a:off x="114170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14739658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1C9C9AC-231F-A3D9-52AE-E521803C4945}"/>
              </a:ext>
            </a:extLst>
          </p:cNvPr>
          <p:cNvSpPr>
            <a:spLocks noGrp="1"/>
          </p:cNvSpPr>
          <p:nvPr>
            <p:ph type="title"/>
          </p:nvPr>
        </p:nvSpPr>
        <p:spPr>
          <a:xfrm>
            <a:off x="1601723" y="4669972"/>
            <a:ext cx="8988551" cy="1088572"/>
          </a:xfrm>
        </p:spPr>
        <p:txBody>
          <a:bodyPr>
            <a:normAutofit/>
          </a:bodyPr>
          <a:lstStyle>
            <a:lvl1pPr algn="l">
              <a:lnSpc>
                <a:spcPct val="110000"/>
              </a:lnSpc>
              <a:defRPr sz="1800" b="0">
                <a:solidFill>
                  <a:schemeClr val="tx1"/>
                </a:solidFill>
                <a:latin typeface="+mn-lt"/>
              </a:defRPr>
            </a:lvl1pPr>
          </a:lstStyle>
          <a:p>
            <a:r>
              <a:rPr lang="en-US" dirty="0"/>
              <a:t>Click to edit Master title style</a:t>
            </a:r>
          </a:p>
        </p:txBody>
      </p:sp>
      <p:sp>
        <p:nvSpPr>
          <p:cNvPr id="11" name="Content Placeholder 6">
            <a:extLst>
              <a:ext uri="{FF2B5EF4-FFF2-40B4-BE49-F238E27FC236}">
                <a16:creationId xmlns:a16="http://schemas.microsoft.com/office/drawing/2014/main" id="{55D2680C-5363-8F4B-6FB7-E51E9E05C988}"/>
              </a:ext>
            </a:extLst>
          </p:cNvPr>
          <p:cNvSpPr>
            <a:spLocks noGrp="1"/>
          </p:cNvSpPr>
          <p:nvPr>
            <p:ph sz="quarter" idx="13" hasCustomPrompt="1"/>
          </p:nvPr>
        </p:nvSpPr>
        <p:spPr>
          <a:xfrm>
            <a:off x="1601724" y="1398813"/>
            <a:ext cx="8988552" cy="3145973"/>
          </a:xfrm>
        </p:spPr>
        <p:txBody>
          <a:bodyPr anchor="b">
            <a:normAutofit/>
          </a:bodyPr>
          <a:lstStyle>
            <a:lvl1pPr marL="0" indent="0" algn="l">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D6F51461-EBBE-4007-A7FA-8D550B1815C8}" type="datetime1">
              <a:rPr lang="en-US" smtClean="0"/>
              <a:t>12/17/2025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CD0DE2B7-EB22-2F5C-EF67-76C44224FDB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41183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601723" y="4669972"/>
            <a:ext cx="8988551" cy="832346"/>
          </a:xfrm>
        </p:spPr>
        <p:txBody>
          <a:bodyPr>
            <a:normAutofit/>
          </a:bodyPr>
          <a:lstStyle>
            <a:lvl1pPr algn="ctr">
              <a:lnSpc>
                <a:spcPct val="110000"/>
              </a:lnSpc>
              <a:defRPr sz="1800" b="0">
                <a:solidFill>
                  <a:schemeClr val="tx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601724" y="1398813"/>
            <a:ext cx="8988552" cy="3145973"/>
          </a:xfrm>
        </p:spPr>
        <p:txBody>
          <a:bodyPr anchor="b">
            <a:normAutofit/>
          </a:bodyPr>
          <a:lstStyle>
            <a:lvl1pPr marL="0" indent="0" algn="ctr">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B57145D9-E600-48F3-8D60-FBB32619D4B7}" type="datetime1">
              <a:rPr lang="en-US" smtClean="0"/>
              <a:t>12/17/2025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AF5D0C1F-1910-D1D3-C257-A50E730FB8BC}"/>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499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bg>
      <p:bgPr>
        <a:solidFill>
          <a:schemeClr val="accent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43E122-5107-B335-7270-B6C7A8395D86}"/>
              </a:ext>
            </a:extLst>
          </p:cNvPr>
          <p:cNvSpPr/>
          <p:nvPr userDrawn="1"/>
        </p:nvSpPr>
        <p:spPr>
          <a:xfrm>
            <a:off x="5744782" y="351064"/>
            <a:ext cx="6104466" cy="615587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9301" y="840278"/>
            <a:ext cx="4337407"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9300" y="4668118"/>
            <a:ext cx="4337407" cy="138074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10">
            <a:extLst>
              <a:ext uri="{FF2B5EF4-FFF2-40B4-BE49-F238E27FC236}">
                <a16:creationId xmlns:a16="http://schemas.microsoft.com/office/drawing/2014/main" id="{710F4B22-F5AC-7D33-7A84-7B2436EFDEFA}"/>
              </a:ext>
            </a:extLst>
          </p:cNvPr>
          <p:cNvSpPr>
            <a:spLocks noGrp="1"/>
          </p:cNvSpPr>
          <p:nvPr>
            <p:ph type="pic" sz="quarter" idx="18"/>
          </p:nvPr>
        </p:nvSpPr>
        <p:spPr>
          <a:xfrm>
            <a:off x="5752063" y="361188"/>
            <a:ext cx="6089904" cy="613562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6" name="Rectangle 5">
            <a:extLst>
              <a:ext uri="{FF2B5EF4-FFF2-40B4-BE49-F238E27FC236}">
                <a16:creationId xmlns:a16="http://schemas.microsoft.com/office/drawing/2014/main" id="{45D7A0B5-D7C9-90BE-F505-E01F4D062E28}"/>
              </a:ext>
            </a:extLst>
          </p:cNvPr>
          <p:cNvSpPr/>
          <p:nvPr userDrawn="1"/>
        </p:nvSpPr>
        <p:spPr>
          <a:xfrm>
            <a:off x="337457" y="351065"/>
            <a:ext cx="5282687"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ate Placeholder 3">
            <a:extLst>
              <a:ext uri="{FF2B5EF4-FFF2-40B4-BE49-F238E27FC236}">
                <a16:creationId xmlns:a16="http://schemas.microsoft.com/office/drawing/2014/main" id="{01F41629-C05C-09F2-6087-F8836305BC83}"/>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13" name="Footer Placeholder 4">
            <a:extLst>
              <a:ext uri="{FF2B5EF4-FFF2-40B4-BE49-F238E27FC236}">
                <a16:creationId xmlns:a16="http://schemas.microsoft.com/office/drawing/2014/main" id="{321E8832-F660-8A12-2B3C-B0368A84058A}"/>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14" name="Slide Number Placeholder 5">
            <a:extLst>
              <a:ext uri="{FF2B5EF4-FFF2-40B4-BE49-F238E27FC236}">
                <a16:creationId xmlns:a16="http://schemas.microsoft.com/office/drawing/2014/main" id="{420AF754-B09E-920F-08CC-F9E9A98778D4}"/>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9081728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4"/>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9924E45-C895-43A4-5C38-357208F050D2}"/>
              </a:ext>
            </a:extLst>
          </p:cNvPr>
          <p:cNvSpPr>
            <a:spLocks noGrp="1"/>
          </p:cNvSpPr>
          <p:nvPr>
            <p:ph type="title"/>
          </p:nvPr>
        </p:nvSpPr>
        <p:spPr>
          <a:xfrm>
            <a:off x="1061213" y="4669972"/>
            <a:ext cx="10069575" cy="1088572"/>
          </a:xfrm>
        </p:spPr>
        <p:txBody>
          <a:bodyPr>
            <a:normAutofit/>
          </a:bodyPr>
          <a:lstStyle>
            <a:lvl1pPr algn="ctr">
              <a:lnSpc>
                <a:spcPct val="110000"/>
              </a:lnSpc>
              <a:defRPr sz="1800" b="0">
                <a:solidFill>
                  <a:schemeClr val="tx1"/>
                </a:solidFill>
                <a:latin typeface="+mn-lt"/>
              </a:defRPr>
            </a:lvl1pPr>
          </a:lstStyle>
          <a:p>
            <a:r>
              <a:rPr lang="en-US" dirty="0"/>
              <a:t>Click to edit Master title style</a:t>
            </a:r>
          </a:p>
        </p:txBody>
      </p:sp>
      <p:sp>
        <p:nvSpPr>
          <p:cNvPr id="10" name="Content Placeholder 6">
            <a:extLst>
              <a:ext uri="{FF2B5EF4-FFF2-40B4-BE49-F238E27FC236}">
                <a16:creationId xmlns:a16="http://schemas.microsoft.com/office/drawing/2014/main" id="{F7F1ED0D-FB7E-F1D4-6BB4-DA7FCEA9CD36}"/>
              </a:ext>
            </a:extLst>
          </p:cNvPr>
          <p:cNvSpPr>
            <a:spLocks noGrp="1"/>
          </p:cNvSpPr>
          <p:nvPr>
            <p:ph sz="quarter" idx="13" hasCustomPrompt="1"/>
          </p:nvPr>
        </p:nvSpPr>
        <p:spPr>
          <a:xfrm>
            <a:off x="1061212" y="1398813"/>
            <a:ext cx="10069576" cy="3145973"/>
          </a:xfrm>
        </p:spPr>
        <p:txBody>
          <a:bodyPr anchor="b">
            <a:normAutofit/>
          </a:bodyPr>
          <a:lstStyle>
            <a:lvl1pPr marL="0" indent="0" algn="ctr">
              <a:lnSpc>
                <a:spcPct val="90000"/>
              </a:lnSpc>
              <a:buNone/>
              <a:defRPr sz="19300" b="1">
                <a:solidFill>
                  <a:schemeClr val="tx1"/>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p:txBody>
          <a:bodyPr/>
          <a:lstStyle/>
          <a:p>
            <a:fld id="{6988DA9F-3449-4571-B576-325E0AB8D353}" type="datetime1">
              <a:rPr lang="en-US" smtClean="0"/>
              <a:t>12/17/2025</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F3106CE9-3864-8C80-F8B7-4C6D0D0E2D97}"/>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86718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6" name="Content Placeholder 6">
            <a:extLst>
              <a:ext uri="{FF2B5EF4-FFF2-40B4-BE49-F238E27FC236}">
                <a16:creationId xmlns:a16="http://schemas.microsoft.com/office/drawing/2014/main" id="{27E2BE3E-32CC-3B2E-7AAB-62D6D812CE27}"/>
              </a:ext>
            </a:extLst>
          </p:cNvPr>
          <p:cNvSpPr>
            <a:spLocks noGrp="1"/>
          </p:cNvSpPr>
          <p:nvPr>
            <p:ph sz="quarter" idx="13" hasCustomPrompt="1"/>
          </p:nvPr>
        </p:nvSpPr>
        <p:spPr>
          <a:xfrm>
            <a:off x="1500188" y="1636205"/>
            <a:ext cx="9191625" cy="3585591"/>
          </a:xfrm>
        </p:spPr>
        <p:txBody>
          <a:bodyPr anchor="ctr">
            <a:no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72AC9CA7-4D60-41A4-A4F0-FD6D94D8C852}" type="datetime1">
              <a:rPr lang="en-US" smtClean="0"/>
              <a:t>12/17/2025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CC1D1BF1-778B-0A57-4F7E-BC57330C7085}"/>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555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tatement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500188" y="1636205"/>
            <a:ext cx="9191625" cy="3585591"/>
          </a:xfrm>
        </p:spPr>
        <p:txBody>
          <a:bodyPr anchor="ctr">
            <a:noAutofit/>
          </a:bodyPr>
          <a:lstStyle>
            <a:lvl1pPr marL="0" indent="0" algn="ctr">
              <a:lnSpc>
                <a:spcPct val="100000"/>
              </a:lnSpc>
              <a:buNone/>
              <a:defRPr sz="4800" b="0">
                <a:latin typeface="+mj-lt"/>
              </a:defRPr>
            </a:lvl1pPr>
            <a:lvl2pPr marL="228600" indent="0" algn="ctr">
              <a:lnSpc>
                <a:spcPct val="100000"/>
              </a:lnSpc>
              <a:buNone/>
              <a:defRPr sz="4800" b="0">
                <a:latin typeface="+mj-lt"/>
              </a:defRPr>
            </a:lvl2pPr>
            <a:lvl3pPr marL="457200" indent="0" algn="ctr">
              <a:lnSpc>
                <a:spcPct val="100000"/>
              </a:lnSpc>
              <a:buNone/>
              <a:defRPr sz="4800" b="0">
                <a:latin typeface="+mj-lt"/>
              </a:defRPr>
            </a:lvl3pPr>
            <a:lvl4pPr marL="685800" indent="0" algn="ctr">
              <a:lnSpc>
                <a:spcPct val="100000"/>
              </a:lnSpc>
              <a:buNone/>
              <a:defRPr sz="4800" b="0">
                <a:latin typeface="+mj-lt"/>
              </a:defRPr>
            </a:lvl4pPr>
            <a:lvl5pPr marL="914400" indent="0" algn="ctr">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8CC6DBA-5967-4D4F-9608-7CC4DFDA88DC}" type="datetime1">
              <a:rPr lang="en-US" smtClean="0"/>
              <a:t>12/17/2025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10" name="Rectangle 9">
            <a:extLst>
              <a:ext uri="{FF2B5EF4-FFF2-40B4-BE49-F238E27FC236}">
                <a16:creationId xmlns:a16="http://schemas.microsoft.com/office/drawing/2014/main" id="{046E25A4-0CFC-F2A6-5BDE-BEBF00F7CEA8}"/>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66222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dirty="0"/>
              <a:t>Click to edit Master title style</a:t>
            </a:r>
          </a:p>
        </p:txBody>
      </p:sp>
      <p:sp>
        <p:nvSpPr>
          <p:cNvPr id="8" name="Content Placeholder 6">
            <a:extLst>
              <a:ext uri="{FF2B5EF4-FFF2-40B4-BE49-F238E27FC236}">
                <a16:creationId xmlns:a16="http://schemas.microsoft.com/office/drawing/2014/main" id="{E0C99F09-6747-AD83-83AF-D9553E570144}"/>
              </a:ext>
            </a:extLst>
          </p:cNvPr>
          <p:cNvSpPr>
            <a:spLocks noGrp="1"/>
          </p:cNvSpPr>
          <p:nvPr>
            <p:ph sz="quarter" idx="13" hasCustomPrompt="1"/>
          </p:nvPr>
        </p:nvSpPr>
        <p:spPr>
          <a:xfrm>
            <a:off x="795528" y="1636205"/>
            <a:ext cx="10023579" cy="3585591"/>
          </a:xfrm>
        </p:spPr>
        <p:txBody>
          <a:bodyPr anchor="ctr">
            <a:noAutofit/>
          </a:bodyPr>
          <a:lstStyle>
            <a:lvl1pPr marL="0" indent="0" algn="l">
              <a:lnSpc>
                <a:spcPct val="100000"/>
              </a:lnSpc>
              <a:buNone/>
              <a:defRPr sz="4800" b="0">
                <a:latin typeface="+mj-lt"/>
              </a:defRPr>
            </a:lvl1pPr>
            <a:lvl2pPr marL="228600" indent="0" algn="l">
              <a:lnSpc>
                <a:spcPct val="100000"/>
              </a:lnSpc>
              <a:buNone/>
              <a:defRPr sz="4800" b="0">
                <a:latin typeface="+mj-lt"/>
              </a:defRPr>
            </a:lvl2pPr>
            <a:lvl3pPr marL="457200" indent="0" algn="l">
              <a:lnSpc>
                <a:spcPct val="100000"/>
              </a:lnSpc>
              <a:buNone/>
              <a:defRPr sz="4800" b="0">
                <a:latin typeface="+mj-lt"/>
              </a:defRPr>
            </a:lvl3pPr>
            <a:lvl4pPr marL="685800" indent="0" algn="l">
              <a:lnSpc>
                <a:spcPct val="100000"/>
              </a:lnSpc>
              <a:buNone/>
              <a:defRPr sz="4800" b="0">
                <a:latin typeface="+mj-lt"/>
              </a:defRPr>
            </a:lvl4pPr>
            <a:lvl5pPr marL="914400" indent="0" algn="l">
              <a:lnSpc>
                <a:spcPct val="100000"/>
              </a:lnSpc>
              <a:buNone/>
              <a:defRPr sz="4800" b="0">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C1BB4E8A-F766-4B4E-BA35-31ABBD66791B}" type="datetime1">
              <a:rPr lang="en-US" smtClean="0"/>
              <a:t>12/17/2025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9" name="Rectangle 8">
            <a:extLst>
              <a:ext uri="{FF2B5EF4-FFF2-40B4-BE49-F238E27FC236}">
                <a16:creationId xmlns:a16="http://schemas.microsoft.com/office/drawing/2014/main" id="{D28DBB70-84D2-1F96-C132-E1127669A16F}"/>
              </a:ext>
            </a:extLst>
          </p:cNvPr>
          <p:cNvSpPr/>
          <p:nvPr/>
        </p:nvSpPr>
        <p:spPr>
          <a:xfrm>
            <a:off x="337457" y="351065"/>
            <a:ext cx="11517086" cy="6155871"/>
          </a:xfrm>
          <a:prstGeom prst="rect">
            <a:avLst/>
          </a:prstGeom>
          <a:noFill/>
          <a:ln w="19050">
            <a:solidFill>
              <a:schemeClr val="tx1">
                <a:alpha val="9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4575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471118" y="5097029"/>
            <a:ext cx="9246805" cy="594321"/>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74077" y="1188719"/>
            <a:ext cx="9243846" cy="3148857"/>
          </a:xfrm>
        </p:spPr>
        <p:txBody>
          <a:bodyPr anchor="t">
            <a:normAutofit/>
          </a:bodyPr>
          <a:lstStyle>
            <a:lvl1pPr marL="164592" indent="-164592">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08ED2632-1039-4FCE-A210-396E8C7520B2}" type="datetime1">
              <a:rPr lang="en-US" smtClean="0"/>
              <a:t>12/17/2025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Rectangle 10">
            <a:extLst>
              <a:ext uri="{FF2B5EF4-FFF2-40B4-BE49-F238E27FC236}">
                <a16:creationId xmlns:a16="http://schemas.microsoft.com/office/drawing/2014/main" id="{D0EDF265-9439-7BBC-B79E-33CC94E2DC55}"/>
              </a:ext>
            </a:extLst>
          </p:cNvPr>
          <p:cNvSpPr/>
          <p:nvPr/>
        </p:nvSpPr>
        <p:spPr>
          <a:xfrm>
            <a:off x="1125028" y="4775289"/>
            <a:ext cx="9941944" cy="1207725"/>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37F47E6-58A4-FEC6-08F5-85426FD8908C}"/>
              </a:ext>
            </a:extLst>
          </p:cNvPr>
          <p:cNvSpPr/>
          <p:nvPr userDrawn="1"/>
        </p:nvSpPr>
        <p:spPr>
          <a:xfrm>
            <a:off x="1123548" y="869544"/>
            <a:ext cx="9941944" cy="374245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9157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825" y="5407940"/>
            <a:ext cx="10420350" cy="466344"/>
          </a:xfrm>
        </p:spPr>
        <p:txBody>
          <a:bodyPr anchor="ctr">
            <a:normAutofit/>
          </a:bodyPr>
          <a:lstStyle>
            <a:lvl1pPr algn="ct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85825" y="841248"/>
            <a:ext cx="10420350" cy="3291840"/>
          </a:xfrm>
        </p:spPr>
        <p:txBody>
          <a:bodyPr anchor="ctr">
            <a:normAutofit/>
          </a:bodyPr>
          <a:lstStyle>
            <a:lvl1pPr marL="164592" indent="-164592" algn="ctr">
              <a:lnSpc>
                <a:spcPct val="100000"/>
              </a:lnSpc>
              <a:spcBef>
                <a:spcPts val="0"/>
              </a:spcBef>
              <a:buNone/>
              <a:defRPr sz="40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C506D844-928B-4334-9530-404CD7C81364}" type="datetime1">
              <a:rPr lang="en-US" smtClean="0"/>
              <a:t>12/17/2025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6EDB8923-0D4C-46A4-1BC9-B4AAB7ABEC11}"/>
              </a:ext>
            </a:extLst>
          </p:cNvPr>
          <p:cNvSpPr/>
          <p:nvPr userDrawn="1"/>
        </p:nvSpPr>
        <p:spPr>
          <a:xfrm>
            <a:off x="337457" y="4775289"/>
            <a:ext cx="11517086" cy="173164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2BA5BE4-3999-E20A-4360-E5F71C4A185E}"/>
              </a:ext>
            </a:extLst>
          </p:cNvPr>
          <p:cNvSpPr/>
          <p:nvPr userDrawn="1"/>
        </p:nvSpPr>
        <p:spPr>
          <a:xfrm>
            <a:off x="337457" y="351066"/>
            <a:ext cx="11517086" cy="425679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04454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986891" y="5669280"/>
            <a:ext cx="8805672" cy="466344"/>
          </a:xfrm>
        </p:spPr>
        <p:txBody>
          <a:bodyPr anchor="ctr">
            <a:normAutofit/>
          </a:bodyPr>
          <a:lstStyle>
            <a:lvl1pPr>
              <a:lnSpc>
                <a:spcPct val="120000"/>
              </a:lnSpc>
              <a:defRPr sz="2200">
                <a:solidFill>
                  <a:schemeClr val="tx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9498" y="1097280"/>
            <a:ext cx="8961120" cy="3474720"/>
          </a:xfrm>
        </p:spPr>
        <p:txBody>
          <a:bodyPr anchor="ctr">
            <a:normAutofit/>
          </a:bodyPr>
          <a:lstStyle>
            <a:lvl1pPr marL="164592" indent="-164592">
              <a:lnSpc>
                <a:spcPct val="100000"/>
              </a:lnSpc>
              <a:spcBef>
                <a:spcPts val="0"/>
              </a:spcBef>
              <a:buNone/>
              <a:defRPr sz="4200">
                <a:latin typeface="+mj-lt"/>
              </a:defRPr>
            </a:lvl1pPr>
          </a:lstStyle>
          <a:p>
            <a:pPr lvl="0"/>
            <a:r>
              <a:rPr lang="en-US" dirty="0"/>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p>
            <a:fld id="{228E703B-AD10-45EB-9C69-399306B4449A}" type="datetime1">
              <a:rPr lang="en-US" smtClean="0"/>
              <a:t>12/17/2025</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5AEBA90C-6E3D-2EA7-0292-1F928A070042}"/>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4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D17117-BBA9-4972-76C2-EAFE70BD1CDA}"/>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794655" y="2217961"/>
            <a:ext cx="4873048" cy="40961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524299" y="2217961"/>
            <a:ext cx="4883928" cy="40961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C99F73C-A859-4554-A313-766C75404450}" type="datetime1">
              <a:rPr lang="en-US" smtClean="0"/>
              <a:t>12/17/2025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3A4F54CE-D52E-B9AA-434C-FDF3F79B9698}"/>
              </a:ext>
            </a:extLst>
          </p:cNvPr>
          <p:cNvSpPr/>
          <p:nvPr userDrawn="1"/>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3431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BCF980F-8A96-8628-DE09-B13E23F3D1A8}"/>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94656" y="22064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25040" y="2908301"/>
            <a:ext cx="5183188" cy="3107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794656" y="2908301"/>
            <a:ext cx="5157788" cy="3107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25040" y="22064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F64D68B-28A2-4855-B3C1-2440696AF665}" type="datetime1">
              <a:rPr lang="en-US" smtClean="0"/>
              <a:t>12/17/2025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Rectangle 3">
            <a:extLst>
              <a:ext uri="{FF2B5EF4-FFF2-40B4-BE49-F238E27FC236}">
                <a16:creationId xmlns:a16="http://schemas.microsoft.com/office/drawing/2014/main" id="{CB55CCF7-A846-6AC9-BA7F-5289CB5E60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85602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3"/>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F42212-3064-51ED-5F30-52A0C7F61F16}"/>
              </a:ext>
            </a:extLst>
          </p:cNvPr>
          <p:cNvSpPr>
            <a:spLocks noGrp="1"/>
          </p:cNvSpPr>
          <p:nvPr>
            <p:ph type="title"/>
          </p:nvPr>
        </p:nvSpPr>
        <p:spPr>
          <a:xfrm>
            <a:off x="794656" y="842464"/>
            <a:ext cx="10613572" cy="1099457"/>
          </a:xfrm>
        </p:spPr>
        <p:txBody>
          <a:bodyPr/>
          <a:lstStyle>
            <a:lvl1pPr>
              <a:defRPr/>
            </a:lvl1p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769DAC0D-566B-40F6-B3F6-72A0E1EDF8FC}" type="datetime1">
              <a:rPr lang="en-US" smtClean="0"/>
              <a:t>12/17/2025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Rectangle 1">
            <a:extLst>
              <a:ext uri="{FF2B5EF4-FFF2-40B4-BE49-F238E27FC236}">
                <a16:creationId xmlns:a16="http://schemas.microsoft.com/office/drawing/2014/main" id="{889C737F-7905-466F-C06F-F52007DA2F3F}"/>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003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Pr>
        <a:solidFill>
          <a:schemeClr val="accent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1944F5-72DB-5388-391B-5DC34BAD29A9}"/>
              </a:ext>
            </a:extLst>
          </p:cNvPr>
          <p:cNvSpPr/>
          <p:nvPr/>
        </p:nvSpPr>
        <p:spPr>
          <a:xfrm>
            <a:off x="1121981" y="874987"/>
            <a:ext cx="6584950"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74076" y="1359777"/>
            <a:ext cx="5880761" cy="3212224"/>
          </a:xfrm>
        </p:spPr>
        <p:txBody>
          <a:bodyPr anchor="t">
            <a:normAutofit/>
          </a:bodyPr>
          <a:lstStyle>
            <a:lvl1pPr algn="l">
              <a:defRPr sz="6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74076" y="4731335"/>
            <a:ext cx="5880761" cy="960017"/>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7855758" y="886968"/>
            <a:ext cx="3197543" cy="5084064"/>
          </a:xfrm>
          <a:blipFill>
            <a:blip r:embed="rId2">
              <a:alphaModFix amt="70000"/>
              <a:extLst>
                <a:ext uri="{28A0092B-C50C-407E-A947-70E740481C1C}">
                  <a14:useLocalDpi xmlns:a14="http://schemas.microsoft.com/office/drawing/2010/main" val="0"/>
                </a:ext>
              </a:extLst>
            </a:blip>
            <a:stretch>
              <a:fillRect/>
            </a:stretch>
          </a:blipFill>
          <a:ln w="19050">
            <a:noFill/>
            <a:miter lim="800000"/>
          </a:ln>
        </p:spPr>
        <p:txBody>
          <a:bodyPr/>
          <a:lstStyle/>
          <a:p>
            <a:r>
              <a:rPr lang="en-US" dirty="0"/>
              <a:t>Click icon to add picture</a:t>
            </a:r>
          </a:p>
        </p:txBody>
      </p:sp>
      <p:sp>
        <p:nvSpPr>
          <p:cNvPr id="7" name="Date Placeholder 3">
            <a:extLst>
              <a:ext uri="{FF2B5EF4-FFF2-40B4-BE49-F238E27FC236}">
                <a16:creationId xmlns:a16="http://schemas.microsoft.com/office/drawing/2014/main" id="{77986531-74DA-0AB6-CF8A-3F7068E25826}"/>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8" name="Footer Placeholder 4">
            <a:extLst>
              <a:ext uri="{FF2B5EF4-FFF2-40B4-BE49-F238E27FC236}">
                <a16:creationId xmlns:a16="http://schemas.microsoft.com/office/drawing/2014/main" id="{498ADF74-5A31-A27F-9559-8871D1067043}"/>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9" name="Slide Number Placeholder 5">
            <a:extLst>
              <a:ext uri="{FF2B5EF4-FFF2-40B4-BE49-F238E27FC236}">
                <a16:creationId xmlns:a16="http://schemas.microsoft.com/office/drawing/2014/main" id="{7751A81C-585C-BAAE-4A41-9A65B560684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
        <p:nvSpPr>
          <p:cNvPr id="5" name="Rectangle 4">
            <a:extLst>
              <a:ext uri="{FF2B5EF4-FFF2-40B4-BE49-F238E27FC236}">
                <a16:creationId xmlns:a16="http://schemas.microsoft.com/office/drawing/2014/main" id="{09E6AD98-B65B-93FA-EC0E-E737696918E7}"/>
              </a:ext>
            </a:extLst>
          </p:cNvPr>
          <p:cNvSpPr/>
          <p:nvPr userDrawn="1"/>
        </p:nvSpPr>
        <p:spPr>
          <a:xfrm>
            <a:off x="7845134" y="874986"/>
            <a:ext cx="3218791"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dirty="0"/>
          </a:p>
        </p:txBody>
      </p:sp>
    </p:spTree>
    <p:extLst>
      <p:ext uri="{BB962C8B-B14F-4D97-AF65-F5344CB8AC3E}">
        <p14:creationId xmlns:p14="http://schemas.microsoft.com/office/powerpoint/2010/main" val="6573134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34F2907-BCBA-412E-9539-603ECFD8F450}" type="datetime1">
              <a:rPr lang="en-US" smtClean="0"/>
              <a:t>12/17/2025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Rectangle 5">
            <a:extLst>
              <a:ext uri="{FF2B5EF4-FFF2-40B4-BE49-F238E27FC236}">
                <a16:creationId xmlns:a16="http://schemas.microsoft.com/office/drawing/2014/main" id="{8A90F8C8-2D2A-CF06-5953-711CD27DB9B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421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95527" y="841248"/>
            <a:ext cx="3614111"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95528" y="2794000"/>
            <a:ext cx="3614112" cy="3237592"/>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37736" y="826408"/>
            <a:ext cx="6440258" cy="5205184"/>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5DC6EE26-0A88-4974-AF99-F8A1B22A826A}" type="datetime1">
              <a:rPr lang="en-US" smtClean="0"/>
              <a:t>12/17/2025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5DAB5266-1EFE-EBA4-DA76-9931733DF23D}"/>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67877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95528" y="841248"/>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6059" y="3072019"/>
            <a:ext cx="3585586" cy="2951084"/>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10">
            <a:extLst>
              <a:ext uri="{FF2B5EF4-FFF2-40B4-BE49-F238E27FC236}">
                <a16:creationId xmlns:a16="http://schemas.microsoft.com/office/drawing/2014/main" id="{45E786F4-7682-486A-34C1-04BEC2E2FC43}"/>
              </a:ext>
            </a:extLst>
          </p:cNvPr>
          <p:cNvSpPr>
            <a:spLocks noGrp="1"/>
          </p:cNvSpPr>
          <p:nvPr>
            <p:ph type="pic" sz="quarter" idx="17"/>
          </p:nvPr>
        </p:nvSpPr>
        <p:spPr>
          <a:xfrm>
            <a:off x="5027693" y="351064"/>
            <a:ext cx="6826850" cy="6155870"/>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solidFill>
              <a:schemeClr val="tx1"/>
            </a:solidFill>
            <a:miter lim="800000"/>
          </a:ln>
        </p:spPr>
        <p:txBody>
          <a:body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B9CEA849-C5D8-4949-916D-70A31634CC93}" type="datetime1">
              <a:rPr lang="en-US" smtClean="0"/>
              <a:t>12/17/2025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Rectangle 7">
            <a:extLst>
              <a:ext uri="{FF2B5EF4-FFF2-40B4-BE49-F238E27FC236}">
                <a16:creationId xmlns:a16="http://schemas.microsoft.com/office/drawing/2014/main" id="{C8B15393-78B7-1299-9758-CF580DF4FE4C}"/>
              </a:ext>
            </a:extLst>
          </p:cNvPr>
          <p:cNvSpPr/>
          <p:nvPr/>
        </p:nvSpPr>
        <p:spPr>
          <a:xfrm>
            <a:off x="337457" y="351065"/>
            <a:ext cx="45395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41909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8338" y="734785"/>
            <a:ext cx="10860767" cy="1899558"/>
          </a:xfrm>
        </p:spPr>
        <p:txBody>
          <a:bodyPr anchor="ctr">
            <a:noAutofit/>
          </a:bodyPr>
          <a:lstStyle>
            <a:lvl1pPr>
              <a:defRPr sz="48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66445" y="3461659"/>
            <a:ext cx="10862663" cy="2743200"/>
          </a:xfrm>
        </p:spPr>
        <p:txBody>
          <a:bodyPr/>
          <a:lstStyle>
            <a:lvl1pPr marL="0" indent="0">
              <a:buNone/>
              <a:defRPr>
                <a:latin typeface="+mn-lt"/>
              </a:defRPr>
            </a:lvl1pPr>
            <a:lvl2pPr marL="228600" indent="0">
              <a:buNone/>
              <a:defRPr>
                <a:latin typeface="+mn-lt"/>
              </a:defRPr>
            </a:lvl2pPr>
            <a:lvl3pPr marL="457200" indent="0">
              <a:buNone/>
              <a:defRPr>
                <a:latin typeface="+mn-lt"/>
              </a:defRPr>
            </a:lvl3pPr>
            <a:lvl4pPr marL="685800" indent="0">
              <a:buNone/>
              <a:defRPr>
                <a:latin typeface="+mn-lt"/>
              </a:defRPr>
            </a:lvl4pPr>
            <a:lvl5pPr marL="9144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0E0F0EB-E3CD-4DFD-ADFD-CB1276891D7A}"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Rectangle 10">
            <a:extLst>
              <a:ext uri="{FF2B5EF4-FFF2-40B4-BE49-F238E27FC236}">
                <a16:creationId xmlns:a16="http://schemas.microsoft.com/office/drawing/2014/main" id="{4DA73EF4-B3A4-C91B-C926-DFEBF369D4CD}"/>
              </a:ext>
            </a:extLst>
          </p:cNvPr>
          <p:cNvSpPr/>
          <p:nvPr/>
        </p:nvSpPr>
        <p:spPr>
          <a:xfrm>
            <a:off x="337457" y="3159582"/>
            <a:ext cx="11517086" cy="334735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F976A88-3D90-1E33-A9D8-DAACF1FA80C1}"/>
              </a:ext>
            </a:extLst>
          </p:cNvPr>
          <p:cNvSpPr/>
          <p:nvPr userDrawn="1"/>
        </p:nvSpPr>
        <p:spPr>
          <a:xfrm>
            <a:off x="337457" y="351065"/>
            <a:ext cx="11517086" cy="264522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2365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68234" y="1627318"/>
            <a:ext cx="8430767" cy="1842020"/>
          </a:xfrm>
        </p:spPr>
        <p:txBody>
          <a:bodyPr anchor="b">
            <a:noAutofit/>
          </a:bodyPr>
          <a:lstStyle>
            <a:lvl1pPr>
              <a:defRPr sz="6000"/>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68362"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0CD416-224D-4632-8302-C1A0B05C0690}"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Rectangle 2">
            <a:extLst>
              <a:ext uri="{FF2B5EF4-FFF2-40B4-BE49-F238E27FC236}">
                <a16:creationId xmlns:a16="http://schemas.microsoft.com/office/drawing/2014/main" id="{C57FA380-B447-5FA8-345F-B2F822AE0F9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7925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clusion 3">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ED31C6D-C872-21AF-E894-7909C9E98840}"/>
              </a:ext>
            </a:extLst>
          </p:cNvPr>
          <p:cNvSpPr>
            <a:spLocks noGrp="1"/>
          </p:cNvSpPr>
          <p:nvPr>
            <p:ph type="title"/>
          </p:nvPr>
        </p:nvSpPr>
        <p:spPr>
          <a:xfrm>
            <a:off x="795528" y="842464"/>
            <a:ext cx="7204455" cy="1099457"/>
          </a:xfrm>
        </p:spPr>
        <p:txBody>
          <a:bodyPr/>
          <a:lstStyle>
            <a:lvl1pPr>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95528" y="2034949"/>
            <a:ext cx="7204455" cy="416991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10">
            <a:extLst>
              <a:ext uri="{FF2B5EF4-FFF2-40B4-BE49-F238E27FC236}">
                <a16:creationId xmlns:a16="http://schemas.microsoft.com/office/drawing/2014/main" id="{9BD70567-A2BD-F33E-3F80-9A1889D51AF5}"/>
              </a:ext>
            </a:extLst>
          </p:cNvPr>
          <p:cNvSpPr>
            <a:spLocks noGrp="1"/>
          </p:cNvSpPr>
          <p:nvPr>
            <p:ph type="pic" sz="quarter" idx="14"/>
          </p:nvPr>
        </p:nvSpPr>
        <p:spPr>
          <a:xfrm>
            <a:off x="8616581" y="361188"/>
            <a:ext cx="3227832" cy="6135624"/>
          </a:xfrm>
          <a:blipFill dpi="0" rotWithShape="1">
            <a:blip r:embed="rId2" cstate="email">
              <a:alphaModFix amt="50000"/>
              <a:extLst>
                <a:ext uri="{28A0092B-C50C-407E-A947-70E740481C1C}">
                  <a14:useLocalDpi xmlns:a14="http://schemas.microsoft.com/office/drawing/2010/main"/>
                </a:ext>
              </a:extLst>
            </a:blip>
            <a:srcRect/>
            <a:stretch>
              <a:fillRect/>
            </a:stretch>
          </a:blipFill>
          <a:ln w="19050">
            <a:noFill/>
            <a:miter lim="800000"/>
          </a:ln>
        </p:spPr>
        <p:txBody>
          <a:bodyPr/>
          <a:lstStyle/>
          <a:p>
            <a:r>
              <a:rPr lang="en-US" dirty="0"/>
              <a:t>Click icon to add picture</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40E0F0EB-E3CD-4DFD-ADFD-CB1276891D7A}" type="datetime1">
              <a:rPr lang="en-US" smtClean="0"/>
              <a:t>12/17/2025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Rectangle 8">
            <a:extLst>
              <a:ext uri="{FF2B5EF4-FFF2-40B4-BE49-F238E27FC236}">
                <a16:creationId xmlns:a16="http://schemas.microsoft.com/office/drawing/2014/main" id="{944B8A01-CD47-ECD4-67B2-C013AFFE6B8B}"/>
              </a:ext>
            </a:extLst>
          </p:cNvPr>
          <p:cNvSpPr/>
          <p:nvPr userDrawn="1"/>
        </p:nvSpPr>
        <p:spPr>
          <a:xfrm>
            <a:off x="337456" y="351065"/>
            <a:ext cx="8126031"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CC5E1A5-04A2-D0FF-CA5F-0F7CB3B65A78}"/>
              </a:ext>
            </a:extLst>
          </p:cNvPr>
          <p:cNvSpPr/>
          <p:nvPr userDrawn="1"/>
        </p:nvSpPr>
        <p:spPr>
          <a:xfrm>
            <a:off x="8606452" y="351065"/>
            <a:ext cx="3248090"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6314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5528" y="839111"/>
            <a:ext cx="8001000" cy="3345328"/>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95528" y="4473553"/>
            <a:ext cx="638120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B7D9461-0F61-4002-8F2D-B7697A0E13FF}" type="datetime1">
              <a:rPr lang="en-US" smtClean="0"/>
              <a:t>12/17/2025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EE6B6C7B-69BC-0D3D-1E9A-DD81FCE5A23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130338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95528" y="841248"/>
            <a:ext cx="7681495"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95528" y="4617138"/>
            <a:ext cx="723830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6CC53FF-A9D2-44F7-87E7-301150AC66D6}" type="datetime1">
              <a:rPr lang="en-US" smtClean="0"/>
              <a:t>12/17/2025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34B6D5D4-CEEE-3117-A84B-7DE80FC18AFC}"/>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0735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08C173C-F4FB-4840-9C6C-8C62F68E21A9}" type="datetime1">
              <a:rPr lang="en-US" smtClean="0"/>
              <a:t>12/17/2025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Rectangle 6">
            <a:extLst>
              <a:ext uri="{FF2B5EF4-FFF2-40B4-BE49-F238E27FC236}">
                <a16:creationId xmlns:a16="http://schemas.microsoft.com/office/drawing/2014/main" id="{DDBE0B21-7B6E-C2E6-781E-44A2E68E10E4}"/>
              </a:ext>
            </a:extLst>
          </p:cNvPr>
          <p:cNvSpPr/>
          <p:nvPr/>
        </p:nvSpPr>
        <p:spPr>
          <a:xfrm>
            <a:off x="337457" y="351065"/>
            <a:ext cx="11517086" cy="6155871"/>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95227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997385-2640-2459-FCDF-0C9E6AB66B64}"/>
              </a:ext>
            </a:extLst>
          </p:cNvPr>
          <p:cNvSpPr>
            <a:spLocks noGrp="1"/>
          </p:cNvSpPr>
          <p:nvPr>
            <p:ph type="ctrTitle"/>
          </p:nvPr>
        </p:nvSpPr>
        <p:spPr>
          <a:xfrm>
            <a:off x="1474076" y="1359776"/>
            <a:ext cx="7354238" cy="4331575"/>
          </a:xfrm>
        </p:spPr>
        <p:txBody>
          <a:bodyPr anchor="b">
            <a:normAutofit/>
          </a:bodyPr>
          <a:lstStyle>
            <a:lvl1pPr algn="l">
              <a:defRPr sz="6200"/>
            </a:lvl1pPr>
          </a:lstStyle>
          <a:p>
            <a:r>
              <a:rPr lang="en-US" dirty="0"/>
              <a:t>Click to edit Master title style</a:t>
            </a:r>
          </a:p>
        </p:txBody>
      </p:sp>
      <p:sp>
        <p:nvSpPr>
          <p:cNvPr id="8" name="Rectangle 7">
            <a:extLst>
              <a:ext uri="{FF2B5EF4-FFF2-40B4-BE49-F238E27FC236}">
                <a16:creationId xmlns:a16="http://schemas.microsoft.com/office/drawing/2014/main" id="{0F58B209-D8FD-6B51-310A-96AE33AC1B63}"/>
              </a:ext>
            </a:extLst>
          </p:cNvPr>
          <p:cNvSpPr/>
          <p:nvPr/>
        </p:nvSpPr>
        <p:spPr>
          <a:xfrm>
            <a:off x="1121981" y="874987"/>
            <a:ext cx="9941944" cy="5108027"/>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5A31BBC1-8687-45A9-B22B-F61D547A780C}" type="datetime1">
              <a:rPr lang="en-US" smtClean="0"/>
              <a:t>12/17/2025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96126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498770"/>
            <a:ext cx="3494314" cy="359229"/>
          </a:xfrm>
          <a:prstGeom prst="rect">
            <a:avLst/>
          </a:prstGeom>
        </p:spPr>
        <p:txBody>
          <a:bodyPr vert="horz" lIns="91440" tIns="45720" rIns="91440" bIns="45720" rtlCol="0" anchor="ctr"/>
          <a:lstStyle>
            <a:lvl1pPr algn="l">
              <a:defRPr sz="900">
                <a:solidFill>
                  <a:schemeClr val="tx1"/>
                </a:solidFill>
              </a:defRPr>
            </a:lvl1pPr>
          </a:lstStyle>
          <a:p>
            <a:fld id="{CA325475-EA0F-49B2-A586-CC0D8CB91667}" type="datetime1">
              <a:rPr lang="en-US" smtClean="0"/>
              <a:t>12/17/2025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085041" y="6498770"/>
            <a:ext cx="2805405" cy="359229"/>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0840682" y="6498770"/>
            <a:ext cx="429207" cy="359229"/>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4177754749"/>
      </p:ext>
    </p:extLst>
  </p:cSld>
  <p:clrMap bg1="dk1" tx1="lt1" bg2="dk2" tx2="lt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83" r:id="rId5"/>
    <p:sldLayoutId id="2147483830" r:id="rId6"/>
    <p:sldLayoutId id="2147483831" r:id="rId7"/>
    <p:sldLayoutId id="2147483832" r:id="rId8"/>
    <p:sldLayoutId id="2147483833" r:id="rId9"/>
    <p:sldLayoutId id="2147483834" r:id="rId10"/>
    <p:sldLayoutId id="2147483835" r:id="rId11"/>
    <p:sldLayoutId id="2147483878" r:id="rId12"/>
    <p:sldLayoutId id="2147483836" r:id="rId13"/>
    <p:sldLayoutId id="2147483837" r:id="rId14"/>
    <p:sldLayoutId id="2147483838" r:id="rId15"/>
    <p:sldLayoutId id="2147483839" r:id="rId16"/>
    <p:sldLayoutId id="2147483840" r:id="rId17"/>
    <p:sldLayoutId id="2147483841" r:id="rId18"/>
    <p:sldLayoutId id="2147483880"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81" r:id="rId31"/>
    <p:sldLayoutId id="2147483882" r:id="rId32"/>
    <p:sldLayoutId id="2147483855" r:id="rId33"/>
    <p:sldLayoutId id="2147483856" r:id="rId34"/>
    <p:sldLayoutId id="2147483857" r:id="rId35"/>
    <p:sldLayoutId id="2147483884" r:id="rId36"/>
    <p:sldLayoutId id="2147483879"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 id="2147483876" r:id="rId54"/>
    <p:sldLayoutId id="2147483875" r:id="rId55"/>
  </p:sldLayoutIdLst>
  <p:hf sldNum="0" hdr="0" ftr="0" dt="0"/>
  <p:txStyles>
    <p:titleStyle>
      <a:lvl1pPr algn="l" defTabSz="914400" rtl="0" eaLnBrk="1" latinLnBrk="0" hangingPunct="1">
        <a:lnSpc>
          <a:spcPct val="8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2pPr>
      <a:lvl3pPr marL="685800" indent="-228600" algn="l" defTabSz="914400" rtl="0" eaLnBrk="1" latinLnBrk="0" hangingPunct="1">
        <a:lnSpc>
          <a:spcPct val="130000"/>
        </a:lnSpc>
        <a:spcBef>
          <a:spcPts val="500"/>
        </a:spcBef>
        <a:buFont typeface="Arial" panose="020B0604020202020204" pitchFamily="34" charset="0"/>
        <a:buChar char="•"/>
        <a:defRPr sz="1200" kern="1200">
          <a:solidFill>
            <a:schemeClr val="tx1"/>
          </a:solidFill>
          <a:latin typeface="+mn-lt"/>
          <a:ea typeface="+mn-ea"/>
          <a:cs typeface="+mn-cs"/>
        </a:defRPr>
      </a:lvl3pPr>
      <a:lvl4pPr marL="914400" indent="-228600" algn="l" defTabSz="914400" rtl="0" eaLnBrk="1" latinLnBrk="0" hangingPunct="1">
        <a:lnSpc>
          <a:spcPct val="130000"/>
        </a:lnSpc>
        <a:spcBef>
          <a:spcPts val="500"/>
        </a:spcBef>
        <a:buFont typeface="Arial" panose="020B0604020202020204" pitchFamily="34" charset="0"/>
        <a:buChar char="•"/>
        <a:defRPr sz="1100" kern="1200">
          <a:solidFill>
            <a:schemeClr val="tx1"/>
          </a:solidFill>
          <a:latin typeface="+mn-lt"/>
          <a:ea typeface="+mn-ea"/>
          <a:cs typeface="+mn-cs"/>
        </a:defRPr>
      </a:lvl4pPr>
      <a:lvl5pPr marL="1143000" indent="-228600" algn="l" defTabSz="914400" rtl="0" eaLnBrk="1" latinLnBrk="0" hangingPunct="1">
        <a:lnSpc>
          <a:spcPct val="13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ctrTitle"/>
          </p:nvPr>
        </p:nvSpPr>
        <p:spPr>
          <a:xfrm>
            <a:off x="1474076" y="1359777"/>
            <a:ext cx="5880761" cy="1296019"/>
          </a:xfrm>
        </p:spPr>
        <p:txBody>
          <a:bodyPr>
            <a:normAutofit fontScale="90000"/>
          </a:bodyPr>
          <a:lstStyle/>
          <a:p>
            <a:r>
              <a:rPr lang="en-US" dirty="0">
                <a:ea typeface="+mj-lt"/>
                <a:cs typeface="+mj-lt"/>
              </a:rPr>
              <a:t>Smart Jogging Route Recommender</a:t>
            </a:r>
            <a:endParaRPr lang="en-US" dirty="0"/>
          </a:p>
        </p:txBody>
      </p:sp>
      <p:sp>
        <p:nvSpPr>
          <p:cNvPr id="3" name="Subtitle 2">
            <a:extLst>
              <a:ext uri="{FF2B5EF4-FFF2-40B4-BE49-F238E27FC236}">
                <a16:creationId xmlns:a16="http://schemas.microsoft.com/office/drawing/2014/main" id="{363CF5F8-0028-8636-5006-5D5C52B32774}"/>
              </a:ext>
            </a:extLst>
          </p:cNvPr>
          <p:cNvSpPr>
            <a:spLocks noGrp="1"/>
          </p:cNvSpPr>
          <p:nvPr>
            <p:ph type="subTitle" idx="1"/>
          </p:nvPr>
        </p:nvSpPr>
        <p:spPr>
          <a:xfrm>
            <a:off x="1474076" y="3711600"/>
            <a:ext cx="5880761" cy="1979752"/>
          </a:xfrm>
        </p:spPr>
        <p:txBody>
          <a:bodyPr/>
          <a:lstStyle/>
          <a:p>
            <a:r>
              <a:rPr lang="en-US" dirty="0"/>
              <a:t>Submitted by,</a:t>
            </a:r>
          </a:p>
          <a:p>
            <a:r>
              <a:rPr lang="en-US" dirty="0"/>
              <a:t>Ranjith (</a:t>
            </a:r>
            <a:r>
              <a:rPr lang="en-US" dirty="0" err="1"/>
              <a:t>st</a:t>
            </a:r>
            <a:r>
              <a:rPr lang="en-US" dirty="0"/>
              <a:t>)</a:t>
            </a:r>
            <a:endParaRPr lang="en-US"/>
          </a:p>
          <a:p>
            <a:r>
              <a:rPr lang="en-US" dirty="0" err="1"/>
              <a:t>Sachumon</a:t>
            </a:r>
            <a:r>
              <a:rPr lang="en-US" dirty="0"/>
              <a:t> </a:t>
            </a:r>
            <a:r>
              <a:rPr lang="en-US" dirty="0" err="1"/>
              <a:t>puthenpuraickkal</a:t>
            </a:r>
            <a:r>
              <a:rPr lang="en-US" dirty="0"/>
              <a:t> Sajeev (st87014)</a:t>
            </a:r>
          </a:p>
          <a:p>
            <a:r>
              <a:rPr lang="en-US" dirty="0"/>
              <a:t>Amil Thomas (st87613)</a:t>
            </a:r>
          </a:p>
        </p:txBody>
      </p:sp>
      <p:pic>
        <p:nvPicPr>
          <p:cNvPr id="13" name="Picture Placeholder 12" descr="A person running in a building">
            <a:extLst>
              <a:ext uri="{FF2B5EF4-FFF2-40B4-BE49-F238E27FC236}">
                <a16:creationId xmlns:a16="http://schemas.microsoft.com/office/drawing/2014/main" id="{49BEBD13-32F2-84CA-9B52-F167E72A1B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prstGeom prst="rect">
            <a:avLst/>
          </a:prstGeom>
        </p:spPr>
      </p:pic>
    </p:spTree>
    <p:extLst>
      <p:ext uri="{BB962C8B-B14F-4D97-AF65-F5344CB8AC3E}">
        <p14:creationId xmlns:p14="http://schemas.microsoft.com/office/powerpoint/2010/main" val="177383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153D-915E-B26E-77A0-B0A60D95B98E}"/>
              </a:ext>
            </a:extLst>
          </p:cNvPr>
          <p:cNvSpPr>
            <a:spLocks noGrp="1"/>
          </p:cNvSpPr>
          <p:nvPr>
            <p:ph type="title"/>
          </p:nvPr>
        </p:nvSpPr>
        <p:spPr>
          <a:xfrm>
            <a:off x="1474077" y="1240971"/>
            <a:ext cx="5764062" cy="963033"/>
          </a:xfrm>
        </p:spPr>
        <p:txBody>
          <a:bodyPr>
            <a:normAutofit/>
          </a:bodyPr>
          <a:lstStyle/>
          <a:p>
            <a:r>
              <a:rPr lang="en-US" dirty="0">
                <a:ea typeface="+mj-lt"/>
                <a:cs typeface="+mj-lt"/>
              </a:rPr>
              <a:t>Pollution Heatmap Generation</a:t>
            </a:r>
            <a:endParaRPr lang="en-US" dirty="0"/>
          </a:p>
        </p:txBody>
      </p:sp>
      <p:sp>
        <p:nvSpPr>
          <p:cNvPr id="8" name="TextBox 7">
            <a:extLst>
              <a:ext uri="{FF2B5EF4-FFF2-40B4-BE49-F238E27FC236}">
                <a16:creationId xmlns:a16="http://schemas.microsoft.com/office/drawing/2014/main" id="{E7BF4FD4-ECEC-D9E2-CB01-3661D18FC09D}"/>
              </a:ext>
            </a:extLst>
          </p:cNvPr>
          <p:cNvSpPr txBox="1"/>
          <p:nvPr/>
        </p:nvSpPr>
        <p:spPr>
          <a:xfrm>
            <a:off x="1328487" y="2832434"/>
            <a:ext cx="71913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Real AQI used as center reference</a:t>
            </a:r>
            <a:endParaRPr lang="en-US" dirty="0"/>
          </a:p>
          <a:p>
            <a:pPr marL="285750" indent="-285750">
              <a:buFont typeface="Arial"/>
              <a:buChar char="•"/>
            </a:pPr>
            <a:r>
              <a:rPr lang="en-US" dirty="0">
                <a:ea typeface="+mn-lt"/>
                <a:cs typeface="+mn-lt"/>
              </a:rPr>
              <a:t>Surrounding area modeled using grid-based simulation</a:t>
            </a:r>
            <a:endParaRPr lang="en-US" dirty="0"/>
          </a:p>
          <a:p>
            <a:pPr marL="285750" indent="-285750">
              <a:buFont typeface="Arial"/>
              <a:buChar char="•"/>
            </a:pPr>
            <a:r>
              <a:rPr lang="en-US" dirty="0">
                <a:ea typeface="+mn-lt"/>
                <a:cs typeface="+mn-lt"/>
              </a:rPr>
              <a:t>AQI values adjusted by distance and randomness</a:t>
            </a:r>
            <a:endParaRPr lang="en-US" dirty="0"/>
          </a:p>
          <a:p>
            <a:pPr marL="285750" indent="-285750">
              <a:buFont typeface="Arial"/>
              <a:buChar char="•"/>
            </a:pPr>
            <a:r>
              <a:rPr lang="en-US" dirty="0">
                <a:ea typeface="+mn-lt"/>
                <a:cs typeface="+mn-lt"/>
              </a:rPr>
              <a:t>Formula ensures realistic AQI limits</a:t>
            </a:r>
            <a:endParaRPr lang="en-US" dirty="0"/>
          </a:p>
          <a:p>
            <a:pPr marL="285750" indent="-285750">
              <a:buFont typeface="Arial"/>
              <a:buChar char="•"/>
            </a:pPr>
            <a:r>
              <a:rPr lang="en-US" dirty="0">
                <a:ea typeface="+mn-lt"/>
                <a:cs typeface="+mn-lt"/>
              </a:rPr>
              <a:t>Enables pollution-aware routing decisions</a:t>
            </a:r>
            <a:endParaRPr lang="en-US" dirty="0"/>
          </a:p>
          <a:p>
            <a:endParaRPr lang="en-US" dirty="0"/>
          </a:p>
        </p:txBody>
      </p:sp>
    </p:spTree>
    <p:extLst>
      <p:ext uri="{BB962C8B-B14F-4D97-AF65-F5344CB8AC3E}">
        <p14:creationId xmlns:p14="http://schemas.microsoft.com/office/powerpoint/2010/main" val="1472982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2092-1D93-1C42-71C9-4C3CD1035FA3}"/>
              </a:ext>
            </a:extLst>
          </p:cNvPr>
          <p:cNvSpPr>
            <a:spLocks noGrp="1"/>
          </p:cNvSpPr>
          <p:nvPr>
            <p:ph type="title"/>
          </p:nvPr>
        </p:nvSpPr>
        <p:spPr>
          <a:xfrm>
            <a:off x="794656" y="842464"/>
            <a:ext cx="10613572" cy="1099457"/>
          </a:xfrm>
        </p:spPr>
        <p:txBody>
          <a:bodyPr/>
          <a:lstStyle/>
          <a:p>
            <a:r>
              <a:rPr lang="en-US" dirty="0">
                <a:ea typeface="+mj-lt"/>
                <a:cs typeface="+mj-lt"/>
              </a:rPr>
              <a:t>Machine Learning Approach</a:t>
            </a:r>
            <a:endParaRPr lang="en-US" dirty="0"/>
          </a:p>
        </p:txBody>
      </p:sp>
      <p:sp>
        <p:nvSpPr>
          <p:cNvPr id="4" name="Content Placeholder 3">
            <a:extLst>
              <a:ext uri="{FF2B5EF4-FFF2-40B4-BE49-F238E27FC236}">
                <a16:creationId xmlns:a16="http://schemas.microsoft.com/office/drawing/2014/main" id="{27803623-07E6-88D6-DE4A-C45C1D2A6940}"/>
              </a:ext>
            </a:extLst>
          </p:cNvPr>
          <p:cNvSpPr>
            <a:spLocks noGrp="1"/>
          </p:cNvSpPr>
          <p:nvPr>
            <p:ph idx="1"/>
          </p:nvPr>
        </p:nvSpPr>
        <p:spPr/>
        <p:txBody>
          <a:bodyPr vert="horz" lIns="91440" tIns="45720" rIns="91440" bIns="45720" rtlCol="0" anchor="t">
            <a:normAutofit/>
          </a:bodyPr>
          <a:lstStyle/>
          <a:p>
            <a:r>
              <a:rPr lang="en-US" dirty="0">
                <a:ea typeface="+mn-lt"/>
                <a:cs typeface="+mn-lt"/>
              </a:rPr>
              <a:t>Model used: Random Forest Regressor</a:t>
            </a:r>
            <a:endParaRPr lang="en-US" dirty="0"/>
          </a:p>
          <a:p>
            <a:r>
              <a:rPr lang="en-US" dirty="0">
                <a:ea typeface="+mn-lt"/>
                <a:cs typeface="+mn-lt"/>
              </a:rPr>
              <a:t>Features:</a:t>
            </a:r>
            <a:endParaRPr lang="en-US" dirty="0"/>
          </a:p>
          <a:p>
            <a:r>
              <a:rPr lang="en-US" dirty="0">
                <a:ea typeface="+mn-lt"/>
                <a:cs typeface="+mn-lt"/>
              </a:rPr>
              <a:t>Path length</a:t>
            </a:r>
            <a:endParaRPr lang="en-US" dirty="0"/>
          </a:p>
          <a:p>
            <a:r>
              <a:rPr lang="en-US" dirty="0">
                <a:ea typeface="+mn-lt"/>
                <a:cs typeface="+mn-lt"/>
              </a:rPr>
              <a:t>Surface type (paved/unpaved)</a:t>
            </a:r>
            <a:endParaRPr lang="en-US" dirty="0"/>
          </a:p>
          <a:p>
            <a:r>
              <a:rPr lang="en-US" dirty="0">
                <a:ea typeface="+mn-lt"/>
                <a:cs typeface="+mn-lt"/>
              </a:rPr>
              <a:t>Target variable:</a:t>
            </a:r>
            <a:endParaRPr lang="en-US" dirty="0"/>
          </a:p>
          <a:p>
            <a:r>
              <a:rPr lang="en-US" dirty="0">
                <a:ea typeface="+mn-lt"/>
                <a:cs typeface="+mn-lt"/>
              </a:rPr>
              <a:t>Heuristic jogging quality score</a:t>
            </a:r>
            <a:endParaRPr lang="en-US" dirty="0"/>
          </a:p>
          <a:p>
            <a:r>
              <a:rPr lang="en-US" dirty="0">
                <a:ea typeface="+mn-lt"/>
                <a:cs typeface="+mn-lt"/>
              </a:rPr>
              <a:t>Output:</a:t>
            </a:r>
            <a:endParaRPr lang="en-US" dirty="0"/>
          </a:p>
          <a:p>
            <a:r>
              <a:rPr lang="en-US" dirty="0">
                <a:ea typeface="+mn-lt"/>
                <a:cs typeface="+mn-lt"/>
              </a:rPr>
              <a:t>Predicted jogging score for each path segment</a:t>
            </a:r>
            <a:endParaRPr lang="en-US" dirty="0"/>
          </a:p>
          <a:p>
            <a:endParaRPr lang="en-US" dirty="0"/>
          </a:p>
        </p:txBody>
      </p:sp>
    </p:spTree>
    <p:extLst>
      <p:ext uri="{BB962C8B-B14F-4D97-AF65-F5344CB8AC3E}">
        <p14:creationId xmlns:p14="http://schemas.microsoft.com/office/powerpoint/2010/main" val="1135043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7223-A893-96A6-F0E7-83F317B9BE5B}"/>
              </a:ext>
            </a:extLst>
          </p:cNvPr>
          <p:cNvSpPr>
            <a:spLocks noGrp="1"/>
          </p:cNvSpPr>
          <p:nvPr>
            <p:ph type="ctrTitle"/>
          </p:nvPr>
        </p:nvSpPr>
        <p:spPr>
          <a:xfrm>
            <a:off x="1474076" y="1359776"/>
            <a:ext cx="7354238" cy="958605"/>
          </a:xfrm>
        </p:spPr>
        <p:txBody>
          <a:bodyPr>
            <a:normAutofit/>
          </a:bodyPr>
          <a:lstStyle/>
          <a:p>
            <a:r>
              <a:rPr lang="en-US" sz="3600" dirty="0">
                <a:ea typeface="+mj-lt"/>
                <a:cs typeface="+mj-lt"/>
              </a:rPr>
              <a:t>Route Generation Logic</a:t>
            </a:r>
            <a:endParaRPr lang="en-US" sz="3600"/>
          </a:p>
        </p:txBody>
      </p:sp>
      <p:sp>
        <p:nvSpPr>
          <p:cNvPr id="4" name="TextBox 3">
            <a:extLst>
              <a:ext uri="{FF2B5EF4-FFF2-40B4-BE49-F238E27FC236}">
                <a16:creationId xmlns:a16="http://schemas.microsoft.com/office/drawing/2014/main" id="{9F7F663F-F78D-58A1-B521-1A9521EDAA9E}"/>
              </a:ext>
            </a:extLst>
          </p:cNvPr>
          <p:cNvSpPr txBox="1"/>
          <p:nvPr/>
        </p:nvSpPr>
        <p:spPr>
          <a:xfrm>
            <a:off x="1704473" y="2669506"/>
            <a:ext cx="592614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Walking network created using </a:t>
            </a:r>
            <a:r>
              <a:rPr lang="en-US" dirty="0" err="1">
                <a:ea typeface="+mn-lt"/>
                <a:cs typeface="+mn-lt"/>
              </a:rPr>
              <a:t>OSMnx</a:t>
            </a:r>
            <a:endParaRPr lang="en-US" dirty="0" err="1"/>
          </a:p>
          <a:p>
            <a:pPr marL="285750" indent="-285750">
              <a:buFont typeface="Arial"/>
              <a:buChar char="•"/>
            </a:pPr>
            <a:r>
              <a:rPr lang="en-US" dirty="0">
                <a:ea typeface="+mn-lt"/>
                <a:cs typeface="+mn-lt"/>
              </a:rPr>
              <a:t>Only </a:t>
            </a:r>
            <a:r>
              <a:rPr lang="en-US" dirty="0" err="1">
                <a:ea typeface="+mn-lt"/>
                <a:cs typeface="+mn-lt"/>
              </a:rPr>
              <a:t>joggable</a:t>
            </a:r>
            <a:r>
              <a:rPr lang="en-US" dirty="0">
                <a:ea typeface="+mn-lt"/>
                <a:cs typeface="+mn-lt"/>
              </a:rPr>
              <a:t> paths selected</a:t>
            </a:r>
            <a:endParaRPr lang="en-US" dirty="0"/>
          </a:p>
          <a:p>
            <a:pPr marL="285750" indent="-285750">
              <a:buFont typeface="Arial"/>
              <a:buChar char="•"/>
            </a:pPr>
            <a:r>
              <a:rPr lang="en-US" dirty="0">
                <a:ea typeface="+mn-lt"/>
                <a:cs typeface="+mn-lt"/>
              </a:rPr>
              <a:t>Loop routes generated near start location</a:t>
            </a:r>
            <a:endParaRPr lang="en-US" dirty="0"/>
          </a:p>
          <a:p>
            <a:pPr marL="285750" indent="-285750">
              <a:buFont typeface="Arial"/>
              <a:buChar char="•"/>
            </a:pPr>
            <a:r>
              <a:rPr lang="en-US" dirty="0">
                <a:ea typeface="+mn-lt"/>
                <a:cs typeface="+mn-lt"/>
              </a:rPr>
              <a:t>Routes filtered by:</a:t>
            </a:r>
            <a:endParaRPr lang="en-US" dirty="0"/>
          </a:p>
          <a:p>
            <a:pPr marL="285750" indent="-285750">
              <a:buFont typeface="Arial"/>
              <a:buChar char="•"/>
            </a:pPr>
            <a:r>
              <a:rPr lang="en-US" dirty="0">
                <a:ea typeface="+mn-lt"/>
                <a:cs typeface="+mn-lt"/>
              </a:rPr>
              <a:t>Target distance (±25%)</a:t>
            </a:r>
            <a:endParaRPr lang="en-US" dirty="0"/>
          </a:p>
          <a:p>
            <a:pPr marL="285750" indent="-285750">
              <a:buFont typeface="Arial"/>
              <a:buChar char="•"/>
            </a:pPr>
            <a:r>
              <a:rPr lang="en-US" dirty="0">
                <a:ea typeface="+mn-lt"/>
                <a:cs typeface="+mn-lt"/>
              </a:rPr>
              <a:t>Average AQI</a:t>
            </a:r>
            <a:endParaRPr lang="en-US" dirty="0"/>
          </a:p>
          <a:p>
            <a:pPr marL="285750" indent="-285750">
              <a:buFont typeface="Arial"/>
              <a:buChar char="•"/>
            </a:pPr>
            <a:r>
              <a:rPr lang="en-US" dirty="0">
                <a:ea typeface="+mn-lt"/>
                <a:cs typeface="+mn-lt"/>
              </a:rPr>
              <a:t>Predicted jogging score</a:t>
            </a:r>
            <a:endParaRPr lang="en-US" dirty="0"/>
          </a:p>
          <a:p>
            <a:pPr marL="285750" indent="-285750">
              <a:buFont typeface="Arial"/>
              <a:buChar char="•"/>
            </a:pPr>
            <a:r>
              <a:rPr lang="en-US" dirty="0">
                <a:ea typeface="+mn-lt"/>
                <a:cs typeface="+mn-lt"/>
              </a:rPr>
              <a:t>Best route selected using multi-criteria evaluation</a:t>
            </a:r>
            <a:endParaRPr lang="en-US" dirty="0"/>
          </a:p>
          <a:p>
            <a:pPr algn="l"/>
            <a:endParaRPr lang="en-US" dirty="0"/>
          </a:p>
        </p:txBody>
      </p:sp>
    </p:spTree>
    <p:extLst>
      <p:ext uri="{BB962C8B-B14F-4D97-AF65-F5344CB8AC3E}">
        <p14:creationId xmlns:p14="http://schemas.microsoft.com/office/powerpoint/2010/main" val="376167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87DED8-6AE1-68B6-2A8B-7B962CA7F14B}"/>
              </a:ext>
            </a:extLst>
          </p:cNvPr>
          <p:cNvSpPr>
            <a:spLocks noGrp="1"/>
          </p:cNvSpPr>
          <p:nvPr>
            <p:ph type="title"/>
          </p:nvPr>
        </p:nvSpPr>
        <p:spPr>
          <a:xfrm>
            <a:off x="795528" y="842464"/>
            <a:ext cx="7204455" cy="1099457"/>
          </a:xfrm>
        </p:spPr>
        <p:txBody>
          <a:bodyPr/>
          <a:lstStyle/>
          <a:p>
            <a:r>
              <a:rPr lang="en-US" dirty="0">
                <a:ea typeface="+mj-lt"/>
                <a:cs typeface="+mj-lt"/>
              </a:rPr>
              <a:t>Visualization &amp; UI</a:t>
            </a:r>
            <a:endParaRPr lang="en-US" dirty="0"/>
          </a:p>
        </p:txBody>
      </p:sp>
      <p:sp>
        <p:nvSpPr>
          <p:cNvPr id="10" name="Content Placeholder 9">
            <a:extLst>
              <a:ext uri="{FF2B5EF4-FFF2-40B4-BE49-F238E27FC236}">
                <a16:creationId xmlns:a16="http://schemas.microsoft.com/office/drawing/2014/main" id="{75AE507D-4CB8-AC6C-888A-88AAAAA0BC2D}"/>
              </a:ext>
            </a:extLst>
          </p:cNvPr>
          <p:cNvSpPr>
            <a:spLocks noGrp="1"/>
          </p:cNvSpPr>
          <p:nvPr>
            <p:ph sz="quarter" idx="13"/>
          </p:nvPr>
        </p:nvSpPr>
        <p:spPr>
          <a:xfrm>
            <a:off x="795528" y="2034949"/>
            <a:ext cx="7204455" cy="4169910"/>
          </a:xfrm>
        </p:spPr>
        <p:txBody>
          <a:bodyPr vert="horz" lIns="91440" tIns="45720" rIns="91440" bIns="45720" rtlCol="0" anchor="t">
            <a:normAutofit/>
          </a:bodyPr>
          <a:lstStyle/>
          <a:p>
            <a:pPr marL="285750" indent="-285750">
              <a:buFont typeface="Arial"/>
              <a:buChar char="•"/>
            </a:pPr>
            <a:r>
              <a:rPr lang="en-US" dirty="0">
                <a:ea typeface="+mn-lt"/>
                <a:cs typeface="+mn-lt"/>
              </a:rPr>
              <a:t>Pollution heatmap (Green → Red AQI scale)</a:t>
            </a:r>
            <a:endParaRPr lang="en-US" dirty="0"/>
          </a:p>
          <a:p>
            <a:pPr marL="285750" indent="-285750">
              <a:buFont typeface="Arial"/>
              <a:buChar char="•"/>
            </a:pPr>
            <a:r>
              <a:rPr lang="en-US" dirty="0">
                <a:ea typeface="+mn-lt"/>
                <a:cs typeface="+mn-lt"/>
              </a:rPr>
              <a:t>User’s starting point marker</a:t>
            </a:r>
            <a:endParaRPr lang="en-US" dirty="0"/>
          </a:p>
          <a:p>
            <a:pPr marL="285750" indent="-285750">
              <a:buFont typeface="Arial"/>
              <a:buChar char="•"/>
            </a:pPr>
            <a:r>
              <a:rPr lang="en-US" dirty="0">
                <a:ea typeface="+mn-lt"/>
                <a:cs typeface="+mn-lt"/>
              </a:rPr>
              <a:t>Optimized jogging loop routes</a:t>
            </a:r>
            <a:endParaRPr lang="en-US" dirty="0"/>
          </a:p>
          <a:p>
            <a:pPr marL="285750" indent="-285750">
              <a:buFont typeface="Arial"/>
              <a:buChar char="•"/>
            </a:pPr>
            <a:r>
              <a:rPr lang="en-US" dirty="0">
                <a:ea typeface="+mn-lt"/>
                <a:cs typeface="+mn-lt"/>
              </a:rPr>
              <a:t>Interactive zoom and selection</a:t>
            </a:r>
            <a:endParaRPr lang="en-US" dirty="0"/>
          </a:p>
          <a:p>
            <a:pPr marL="285750" indent="-285750">
              <a:buFont typeface="Arial"/>
              <a:buChar char="•"/>
            </a:pPr>
            <a:r>
              <a:rPr lang="en-US" dirty="0">
                <a:ea typeface="+mn-lt"/>
                <a:cs typeface="+mn-lt"/>
              </a:rPr>
              <a:t>Clean, modern UI using </a:t>
            </a:r>
            <a:r>
              <a:rPr lang="en-US" dirty="0" err="1">
                <a:ea typeface="+mn-lt"/>
                <a:cs typeface="+mn-lt"/>
              </a:rPr>
              <a:t>Streamlit</a:t>
            </a:r>
            <a:r>
              <a:rPr lang="en-US" dirty="0">
                <a:ea typeface="+mn-lt"/>
                <a:cs typeface="+mn-lt"/>
              </a:rPr>
              <a:t> and CSS</a:t>
            </a:r>
            <a:endParaRPr lang="en-US" dirty="0"/>
          </a:p>
          <a:p>
            <a:endParaRPr lang="en-US" dirty="0"/>
          </a:p>
        </p:txBody>
      </p:sp>
      <p:pic>
        <p:nvPicPr>
          <p:cNvPr id="17" name="Picture Placeholder 16" descr="A pair of glasses on a book">
            <a:extLst>
              <a:ext uri="{FF2B5EF4-FFF2-40B4-BE49-F238E27FC236}">
                <a16:creationId xmlns:a16="http://schemas.microsoft.com/office/drawing/2014/main" id="{40F28CFC-C4AB-F36A-2ECF-8DE99DEF306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23" b="123"/>
          <a:stretch/>
        </p:blipFill>
        <p:spPr>
          <a:xfrm>
            <a:off x="8616581" y="361188"/>
            <a:ext cx="3227832" cy="6135624"/>
          </a:xfrm>
        </p:spPr>
      </p:pic>
    </p:spTree>
    <p:extLst>
      <p:ext uri="{BB962C8B-B14F-4D97-AF65-F5344CB8AC3E}">
        <p14:creationId xmlns:p14="http://schemas.microsoft.com/office/powerpoint/2010/main" val="1989932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E54F-D596-2C00-318D-B5D04B5C162C}"/>
              </a:ext>
            </a:extLst>
          </p:cNvPr>
          <p:cNvSpPr>
            <a:spLocks noGrp="1"/>
          </p:cNvSpPr>
          <p:nvPr>
            <p:ph type="title"/>
          </p:nvPr>
        </p:nvSpPr>
        <p:spPr>
          <a:xfrm>
            <a:off x="795528" y="841248"/>
            <a:ext cx="8931403" cy="846475"/>
          </a:xfrm>
        </p:spPr>
        <p:txBody>
          <a:bodyPr/>
          <a:lstStyle/>
          <a:p>
            <a:r>
              <a:rPr lang="en-US" dirty="0">
                <a:ea typeface="+mj-lt"/>
                <a:cs typeface="+mj-lt"/>
              </a:rPr>
              <a:t>Health-Based Recommendations</a:t>
            </a:r>
            <a:endParaRPr lang="en-US" dirty="0"/>
          </a:p>
        </p:txBody>
      </p:sp>
      <p:sp>
        <p:nvSpPr>
          <p:cNvPr id="3" name="Content Placeholder 2">
            <a:extLst>
              <a:ext uri="{FF2B5EF4-FFF2-40B4-BE49-F238E27FC236}">
                <a16:creationId xmlns:a16="http://schemas.microsoft.com/office/drawing/2014/main" id="{8817D004-65AD-3112-049A-4E191EA2756E}"/>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Uses AQI + user health conditions</a:t>
            </a:r>
            <a:endParaRPr lang="en-US" dirty="0"/>
          </a:p>
          <a:p>
            <a:r>
              <a:rPr lang="en-US" dirty="0">
                <a:ea typeface="+mn-lt"/>
                <a:cs typeface="+mn-lt"/>
              </a:rPr>
              <a:t>Provides warnings for:</a:t>
            </a:r>
            <a:endParaRPr lang="en-US" dirty="0"/>
          </a:p>
          <a:p>
            <a:r>
              <a:rPr lang="en-US" dirty="0">
                <a:ea typeface="+mn-lt"/>
                <a:cs typeface="+mn-lt"/>
              </a:rPr>
              <a:t>Asthma</a:t>
            </a:r>
            <a:endParaRPr lang="en-US"/>
          </a:p>
          <a:p>
            <a:r>
              <a:rPr lang="en-US" dirty="0">
                <a:ea typeface="+mn-lt"/>
                <a:cs typeface="+mn-lt"/>
              </a:rPr>
              <a:t>Heart conditions</a:t>
            </a:r>
            <a:endParaRPr lang="en-US" dirty="0"/>
          </a:p>
          <a:p>
            <a:r>
              <a:rPr lang="en-US" dirty="0">
                <a:ea typeface="+mn-lt"/>
                <a:cs typeface="+mn-lt"/>
              </a:rPr>
              <a:t>Suggests safer running times or routes</a:t>
            </a:r>
            <a:endParaRPr lang="en-US" dirty="0"/>
          </a:p>
          <a:p>
            <a:r>
              <a:rPr lang="en-US" dirty="0">
                <a:ea typeface="+mn-lt"/>
                <a:cs typeface="+mn-lt"/>
              </a:rPr>
              <a:t>Converts data into actionable health advice</a:t>
            </a:r>
            <a:endParaRPr lang="en-US" dirty="0"/>
          </a:p>
          <a:p>
            <a:endParaRPr lang="en-US" dirty="0"/>
          </a:p>
        </p:txBody>
      </p:sp>
    </p:spTree>
    <p:extLst>
      <p:ext uri="{BB962C8B-B14F-4D97-AF65-F5344CB8AC3E}">
        <p14:creationId xmlns:p14="http://schemas.microsoft.com/office/powerpoint/2010/main" val="271197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5C80-73A2-EF66-83C1-86A0A3986112}"/>
              </a:ext>
            </a:extLst>
          </p:cNvPr>
          <p:cNvSpPr>
            <a:spLocks noGrp="1"/>
          </p:cNvSpPr>
          <p:nvPr>
            <p:ph type="title"/>
          </p:nvPr>
        </p:nvSpPr>
        <p:spPr>
          <a:xfrm>
            <a:off x="795528" y="841248"/>
            <a:ext cx="8931403" cy="734416"/>
          </a:xfrm>
        </p:spPr>
        <p:txBody>
          <a:bodyPr/>
          <a:lstStyle/>
          <a:p>
            <a:r>
              <a:rPr lang="en-US" dirty="0">
                <a:ea typeface="+mj-lt"/>
                <a:cs typeface="+mj-lt"/>
              </a:rPr>
              <a:t>Results &amp; Key Outcomes</a:t>
            </a:r>
            <a:endParaRPr lang="en-US" dirty="0"/>
          </a:p>
        </p:txBody>
      </p:sp>
      <p:sp>
        <p:nvSpPr>
          <p:cNvPr id="3" name="Content Placeholder 2">
            <a:extLst>
              <a:ext uri="{FF2B5EF4-FFF2-40B4-BE49-F238E27FC236}">
                <a16:creationId xmlns:a16="http://schemas.microsoft.com/office/drawing/2014/main" id="{EEC32805-2D0B-6F34-0A9C-84484D2E03B7}"/>
              </a:ext>
            </a:extLst>
          </p:cNvPr>
          <p:cNvSpPr>
            <a:spLocks noGrp="1"/>
          </p:cNvSpPr>
          <p:nvPr>
            <p:ph sz="quarter" idx="13"/>
          </p:nvPr>
        </p:nvSpPr>
        <p:spPr/>
        <p:txBody>
          <a:bodyPr vert="horz" lIns="91440" tIns="45720" rIns="91440" bIns="45720" rtlCol="0" anchor="t">
            <a:normAutofit/>
          </a:bodyPr>
          <a:lstStyle/>
          <a:p>
            <a:r>
              <a:rPr lang="en-US" dirty="0">
                <a:ea typeface="+mn-lt"/>
                <a:cs typeface="+mn-lt"/>
              </a:rPr>
              <a:t>Generates safer jogging routes in urban areas</a:t>
            </a:r>
            <a:endParaRPr lang="en-US" dirty="0"/>
          </a:p>
          <a:p>
            <a:r>
              <a:rPr lang="en-US" dirty="0">
                <a:ea typeface="+mn-lt"/>
                <a:cs typeface="+mn-lt"/>
              </a:rPr>
              <a:t>Reduces pollution exposure during exercise</a:t>
            </a:r>
            <a:endParaRPr lang="en-US" dirty="0"/>
          </a:p>
          <a:p>
            <a:r>
              <a:rPr lang="en-US" dirty="0">
                <a:ea typeface="+mn-lt"/>
                <a:cs typeface="+mn-lt"/>
              </a:rPr>
              <a:t>Integrates AI, GIS, and environmental data effectively</a:t>
            </a:r>
            <a:endParaRPr lang="en-US" dirty="0"/>
          </a:p>
          <a:p>
            <a:r>
              <a:rPr lang="en-US" dirty="0">
                <a:ea typeface="+mn-lt"/>
                <a:cs typeface="+mn-lt"/>
              </a:rPr>
              <a:t>Provides real-time visualization and recommendations</a:t>
            </a:r>
            <a:endParaRPr lang="en-US" dirty="0"/>
          </a:p>
          <a:p>
            <a:r>
              <a:rPr lang="en-US" dirty="0">
                <a:ea typeface="+mn-lt"/>
                <a:cs typeface="+mn-lt"/>
              </a:rPr>
              <a:t>Improves user awareness of environmental health risks</a:t>
            </a:r>
            <a:endParaRPr lang="en-US" dirty="0"/>
          </a:p>
          <a:p>
            <a:endParaRPr lang="en-US" dirty="0"/>
          </a:p>
        </p:txBody>
      </p:sp>
    </p:spTree>
    <p:extLst>
      <p:ext uri="{BB962C8B-B14F-4D97-AF65-F5344CB8AC3E}">
        <p14:creationId xmlns:p14="http://schemas.microsoft.com/office/powerpoint/2010/main" val="3772605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0DE3-3680-E344-58BF-1324848EE6CB}"/>
              </a:ext>
            </a:extLst>
          </p:cNvPr>
          <p:cNvSpPr>
            <a:spLocks noGrp="1"/>
          </p:cNvSpPr>
          <p:nvPr>
            <p:ph type="title"/>
          </p:nvPr>
        </p:nvSpPr>
        <p:spPr/>
        <p:txBody>
          <a:bodyPr/>
          <a:lstStyle/>
          <a:p>
            <a:r>
              <a:rPr lang="en-US" dirty="0">
                <a:ea typeface="+mj-lt"/>
                <a:cs typeface="+mj-lt"/>
              </a:rPr>
              <a:t>Limitations</a:t>
            </a:r>
            <a:endParaRPr lang="en-US" dirty="0"/>
          </a:p>
        </p:txBody>
      </p:sp>
      <p:sp>
        <p:nvSpPr>
          <p:cNvPr id="3" name="Content Placeholder 2">
            <a:extLst>
              <a:ext uri="{FF2B5EF4-FFF2-40B4-BE49-F238E27FC236}">
                <a16:creationId xmlns:a16="http://schemas.microsoft.com/office/drawing/2014/main" id="{FD6A38F2-0F5B-DF4C-4581-480A225A5ED7}"/>
              </a:ext>
            </a:extLst>
          </p:cNvPr>
          <p:cNvSpPr>
            <a:spLocks noGrp="1"/>
          </p:cNvSpPr>
          <p:nvPr>
            <p:ph idx="1"/>
          </p:nvPr>
        </p:nvSpPr>
        <p:spPr/>
        <p:txBody>
          <a:bodyPr vert="horz" lIns="91440" tIns="45720" rIns="91440" bIns="45720" rtlCol="0" anchor="t">
            <a:normAutofit/>
          </a:bodyPr>
          <a:lstStyle/>
          <a:p>
            <a:r>
              <a:rPr lang="en-US" dirty="0">
                <a:ea typeface="+mn-lt"/>
                <a:cs typeface="+mn-lt"/>
              </a:rPr>
              <a:t>Pollution heatmap is partially simulated</a:t>
            </a:r>
            <a:endParaRPr lang="en-US" dirty="0"/>
          </a:p>
          <a:p>
            <a:r>
              <a:rPr lang="en-US" dirty="0">
                <a:ea typeface="+mn-lt"/>
                <a:cs typeface="+mn-lt"/>
              </a:rPr>
              <a:t>Limited real-time AQI grid resolution</a:t>
            </a:r>
            <a:endParaRPr lang="en-US" dirty="0"/>
          </a:p>
          <a:p>
            <a:r>
              <a:rPr lang="en-US" dirty="0">
                <a:ea typeface="+mn-lt"/>
                <a:cs typeface="+mn-lt"/>
              </a:rPr>
              <a:t>Jogging score uses limited features</a:t>
            </a:r>
            <a:endParaRPr lang="en-US" dirty="0"/>
          </a:p>
          <a:p>
            <a:r>
              <a:rPr lang="en-US" dirty="0">
                <a:ea typeface="+mn-lt"/>
                <a:cs typeface="+mn-lt"/>
              </a:rPr>
              <a:t>Does not yet consider traffic density or slope</a:t>
            </a:r>
            <a:endParaRPr lang="en-US" dirty="0"/>
          </a:p>
          <a:p>
            <a:endParaRPr lang="en-US" dirty="0"/>
          </a:p>
        </p:txBody>
      </p:sp>
    </p:spTree>
    <p:extLst>
      <p:ext uri="{BB962C8B-B14F-4D97-AF65-F5344CB8AC3E}">
        <p14:creationId xmlns:p14="http://schemas.microsoft.com/office/powerpoint/2010/main" val="1592915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8E89-E9DD-F9A8-9AC7-9C13691C0957}"/>
              </a:ext>
            </a:extLst>
          </p:cNvPr>
          <p:cNvSpPr>
            <a:spLocks noGrp="1"/>
          </p:cNvSpPr>
          <p:nvPr>
            <p:ph type="title"/>
          </p:nvPr>
        </p:nvSpPr>
        <p:spPr/>
        <p:txBody>
          <a:bodyPr/>
          <a:lstStyle/>
          <a:p>
            <a:r>
              <a:rPr lang="en-US" dirty="0">
                <a:ea typeface="+mj-lt"/>
                <a:cs typeface="+mj-lt"/>
              </a:rPr>
              <a:t>Future Enhancements</a:t>
            </a:r>
            <a:endParaRPr lang="en-US" dirty="0"/>
          </a:p>
        </p:txBody>
      </p:sp>
      <p:pic>
        <p:nvPicPr>
          <p:cNvPr id="5" name="Picture Placeholder 4" descr="A person running on a road&#10;&#10;AI-generated content may be incorrect.">
            <a:extLst>
              <a:ext uri="{FF2B5EF4-FFF2-40B4-BE49-F238E27FC236}">
                <a16:creationId xmlns:a16="http://schemas.microsoft.com/office/drawing/2014/main" id="{A0ABD138-2B4A-98B3-4B32-752E35DAC3E6}"/>
              </a:ext>
            </a:extLst>
          </p:cNvPr>
          <p:cNvPicPr>
            <a:picLocks noGrp="1" noChangeAspect="1"/>
          </p:cNvPicPr>
          <p:nvPr>
            <p:ph type="pic" sz="quarter" idx="18"/>
          </p:nvPr>
        </p:nvPicPr>
        <p:blipFill>
          <a:blip r:embed="rId2"/>
          <a:srcRect l="27326" r="27326"/>
          <a:stretch/>
        </p:blipFill>
        <p:spPr>
          <a:prstGeom prst="rect">
            <a:avLst/>
          </a:prstGeom>
          <a:blipFill>
            <a:blip r:embed="rId3">
              <a:alphaModFix amt="70000"/>
              <a:extLst>
                <a:ext uri="{28A0092B-C50C-407E-A947-70E740481C1C}">
                  <a14:useLocalDpi xmlns:a14="http://schemas.microsoft.com/office/drawing/2010/main" val="0"/>
                </a:ext>
              </a:extLst>
            </a:blip>
            <a:stretch>
              <a:fillRect/>
            </a:stretch>
          </a:blipFill>
          <a:ln w="19050">
            <a:noFill/>
            <a:miter lim="800000"/>
          </a:ln>
        </p:spPr>
      </p:pic>
      <p:sp>
        <p:nvSpPr>
          <p:cNvPr id="4" name="Content Placeholder 3">
            <a:extLst>
              <a:ext uri="{FF2B5EF4-FFF2-40B4-BE49-F238E27FC236}">
                <a16:creationId xmlns:a16="http://schemas.microsoft.com/office/drawing/2014/main" id="{D66B8947-69BE-E088-5F50-82C6B92BDDB5}"/>
              </a:ext>
            </a:extLst>
          </p:cNvPr>
          <p:cNvSpPr>
            <a:spLocks noGrp="1"/>
          </p:cNvSpPr>
          <p:nvPr>
            <p:ph sz="quarter" idx="14"/>
          </p:nvPr>
        </p:nvSpPr>
        <p:spPr/>
        <p:txBody>
          <a:bodyPr vert="horz" lIns="91440" tIns="45720" rIns="91440" bIns="45720" rtlCol="0" anchor="t">
            <a:normAutofit/>
          </a:bodyPr>
          <a:lstStyle/>
          <a:p>
            <a:r>
              <a:rPr lang="en-US" dirty="0">
                <a:ea typeface="+mn-lt"/>
                <a:cs typeface="+mn-lt"/>
              </a:rPr>
              <a:t>Real-time </a:t>
            </a:r>
            <a:r>
              <a:rPr lang="en-US" dirty="0" err="1">
                <a:ea typeface="+mn-lt"/>
                <a:cs typeface="+mn-lt"/>
              </a:rPr>
              <a:t>spatio</a:t>
            </a:r>
            <a:r>
              <a:rPr lang="en-US" dirty="0">
                <a:ea typeface="+mn-lt"/>
                <a:cs typeface="+mn-lt"/>
              </a:rPr>
              <a:t>-temporal AQI forecasting</a:t>
            </a:r>
            <a:endParaRPr lang="en-US" dirty="0"/>
          </a:p>
          <a:p>
            <a:r>
              <a:rPr lang="en-US" dirty="0">
                <a:ea typeface="+mn-lt"/>
                <a:cs typeface="+mn-lt"/>
              </a:rPr>
              <a:t>Advanced ML features (traffic, slope, safety ratings)</a:t>
            </a:r>
            <a:endParaRPr lang="en-US" dirty="0"/>
          </a:p>
          <a:p>
            <a:r>
              <a:rPr lang="en-US" dirty="0">
                <a:ea typeface="+mn-lt"/>
                <a:cs typeface="+mn-lt"/>
              </a:rPr>
              <a:t>Cost-based routing using A* or Dijkstra</a:t>
            </a:r>
            <a:endParaRPr lang="en-US" dirty="0"/>
          </a:p>
          <a:p>
            <a:r>
              <a:rPr lang="en-US" dirty="0">
                <a:ea typeface="+mn-lt"/>
                <a:cs typeface="+mn-lt"/>
              </a:rPr>
              <a:t>Personalized learning from user feedback</a:t>
            </a:r>
            <a:endParaRPr lang="en-US" dirty="0"/>
          </a:p>
          <a:p>
            <a:r>
              <a:rPr lang="en-US" dirty="0">
                <a:ea typeface="+mn-lt"/>
                <a:cs typeface="+mn-lt"/>
              </a:rPr>
              <a:t>Mobile application version</a:t>
            </a:r>
            <a:endParaRPr lang="en-US" dirty="0"/>
          </a:p>
          <a:p>
            <a:endParaRPr lang="en-US" dirty="0"/>
          </a:p>
        </p:txBody>
      </p:sp>
    </p:spTree>
    <p:extLst>
      <p:ext uri="{BB962C8B-B14F-4D97-AF65-F5344CB8AC3E}">
        <p14:creationId xmlns:p14="http://schemas.microsoft.com/office/powerpoint/2010/main" val="122419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l="-3000" r="-3000"/>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99839-9666-B983-B7D3-39DC6EED6675}"/>
              </a:ext>
            </a:extLst>
          </p:cNvPr>
          <p:cNvSpPr>
            <a:spLocks noGrp="1"/>
          </p:cNvSpPr>
          <p:nvPr>
            <p:ph type="title"/>
          </p:nvPr>
        </p:nvSpPr>
        <p:spPr>
          <a:xfrm>
            <a:off x="668338" y="734785"/>
            <a:ext cx="10860767" cy="1899558"/>
          </a:xfrm>
        </p:spPr>
        <p:txBody>
          <a:bodyPr/>
          <a:lstStyle/>
          <a:p>
            <a:r>
              <a:rPr lang="en-US" dirty="0">
                <a:solidFill>
                  <a:schemeClr val="bg1"/>
                </a:solidFill>
                <a:ea typeface="+mj-lt"/>
                <a:cs typeface="+mj-lt"/>
              </a:rPr>
              <a:t>Conclusion</a:t>
            </a:r>
            <a:endParaRPr lang="en-US">
              <a:solidFill>
                <a:schemeClr val="bg1"/>
              </a:solidFill>
            </a:endParaRPr>
          </a:p>
        </p:txBody>
      </p:sp>
      <p:sp>
        <p:nvSpPr>
          <p:cNvPr id="12" name="Content Placeholder 11">
            <a:extLst>
              <a:ext uri="{FF2B5EF4-FFF2-40B4-BE49-F238E27FC236}">
                <a16:creationId xmlns:a16="http://schemas.microsoft.com/office/drawing/2014/main" id="{6556E782-05E2-E071-15C2-DA94BA157BA2}"/>
              </a:ext>
            </a:extLst>
          </p:cNvPr>
          <p:cNvSpPr>
            <a:spLocks noGrp="1"/>
          </p:cNvSpPr>
          <p:nvPr>
            <p:ph sz="quarter" idx="13"/>
          </p:nvPr>
        </p:nvSpPr>
        <p:spPr/>
        <p:txBody>
          <a:bodyPr vert="horz" lIns="91440" tIns="45720" rIns="91440" bIns="45720" rtlCol="0" anchor="t">
            <a:normAutofit/>
          </a:bodyPr>
          <a:lstStyle/>
          <a:p>
            <a:pPr marL="285750" indent="-285750">
              <a:buFont typeface="Arial"/>
              <a:buChar char="•"/>
            </a:pPr>
            <a:r>
              <a:rPr lang="en-US" dirty="0">
                <a:solidFill>
                  <a:schemeClr val="bg1"/>
                </a:solidFill>
                <a:latin typeface="Playfair Display"/>
                <a:ea typeface="+mn-lt"/>
                <a:cs typeface="+mn-lt"/>
              </a:rPr>
              <a:t>Successfully combines AI, ML, GIS, and health data</a:t>
            </a:r>
            <a:endParaRPr lang="en-US" dirty="0">
              <a:solidFill>
                <a:schemeClr val="bg1"/>
              </a:solidFill>
              <a:latin typeface="Playfair Display"/>
            </a:endParaRPr>
          </a:p>
          <a:p>
            <a:pPr marL="285750" indent="-285750">
              <a:buFont typeface="Arial"/>
              <a:buChar char="•"/>
            </a:pPr>
            <a:r>
              <a:rPr lang="en-US" dirty="0">
                <a:solidFill>
                  <a:schemeClr val="bg1"/>
                </a:solidFill>
                <a:latin typeface="Playfair Display"/>
                <a:ea typeface="+mn-lt"/>
                <a:cs typeface="+mn-lt"/>
              </a:rPr>
              <a:t>Goes beyond traditional distance-based routing</a:t>
            </a:r>
            <a:endParaRPr lang="en-US" dirty="0">
              <a:solidFill>
                <a:schemeClr val="bg1"/>
              </a:solidFill>
              <a:latin typeface="Playfair Display"/>
            </a:endParaRPr>
          </a:p>
          <a:p>
            <a:pPr marL="285750" indent="-285750">
              <a:buFont typeface="Arial"/>
              <a:buChar char="•"/>
            </a:pPr>
            <a:r>
              <a:rPr lang="en-US" dirty="0">
                <a:solidFill>
                  <a:schemeClr val="bg1"/>
                </a:solidFill>
                <a:latin typeface="Playfair Display"/>
                <a:ea typeface="+mn-lt"/>
                <a:cs typeface="+mn-lt"/>
              </a:rPr>
              <a:t>Promotes healthier and safer urban running</a:t>
            </a:r>
            <a:endParaRPr lang="en-US" dirty="0">
              <a:solidFill>
                <a:schemeClr val="bg1"/>
              </a:solidFill>
              <a:latin typeface="Playfair Display"/>
            </a:endParaRPr>
          </a:p>
          <a:p>
            <a:pPr marL="285750" indent="-285750">
              <a:buFont typeface="Arial"/>
              <a:buChar char="•"/>
            </a:pPr>
            <a:r>
              <a:rPr lang="en-US" dirty="0">
                <a:solidFill>
                  <a:schemeClr val="bg1"/>
                </a:solidFill>
                <a:latin typeface="Playfair Display"/>
                <a:ea typeface="+mn-lt"/>
                <a:cs typeface="+mn-lt"/>
              </a:rPr>
              <a:t>Strong foundation for a commercial-grade application</a:t>
            </a:r>
            <a:endParaRPr lang="en-US" dirty="0">
              <a:solidFill>
                <a:schemeClr val="bg1"/>
              </a:solidFill>
              <a:latin typeface="Playfair Display"/>
            </a:endParaRPr>
          </a:p>
          <a:p>
            <a:pPr marL="285750" indent="-285750">
              <a:buFont typeface="Arial"/>
              <a:buChar char="•"/>
            </a:pPr>
            <a:r>
              <a:rPr lang="en-US" dirty="0">
                <a:solidFill>
                  <a:schemeClr val="bg1"/>
                </a:solidFill>
                <a:latin typeface="Playfair Display"/>
                <a:ea typeface="+mn-lt"/>
                <a:cs typeface="+mn-lt"/>
              </a:rPr>
              <a:t>Demonstrates practical AI application in real-world health problems</a:t>
            </a:r>
            <a:endParaRPr lang="en-US" dirty="0">
              <a:solidFill>
                <a:schemeClr val="bg1"/>
              </a:solidFill>
              <a:latin typeface="Playfair Display"/>
            </a:endParaRPr>
          </a:p>
          <a:p>
            <a:endParaRPr lang="en-US" dirty="0">
              <a:solidFill>
                <a:schemeClr val="bg1"/>
              </a:solidFill>
              <a:latin typeface="Playfair Display"/>
            </a:endParaRPr>
          </a:p>
        </p:txBody>
      </p:sp>
    </p:spTree>
    <p:extLst>
      <p:ext uri="{BB962C8B-B14F-4D97-AF65-F5344CB8AC3E}">
        <p14:creationId xmlns:p14="http://schemas.microsoft.com/office/powerpoint/2010/main" val="987945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EA-8BB3-79C6-656A-1A8ABD658D7E}"/>
              </a:ext>
            </a:extLst>
          </p:cNvPr>
          <p:cNvSpPr>
            <a:spLocks noGrp="1"/>
          </p:cNvSpPr>
          <p:nvPr>
            <p:ph type="ctrTitle"/>
          </p:nvPr>
        </p:nvSpPr>
        <p:spPr>
          <a:xfrm>
            <a:off x="685802" y="4952601"/>
            <a:ext cx="10830797" cy="786384"/>
          </a:xfrm>
        </p:spPr>
        <p:txBody>
          <a:bodyPr/>
          <a:lstStyle/>
          <a:p>
            <a:r>
              <a:rPr lang="en-US" dirty="0"/>
              <a:t>Q &amp; A</a:t>
            </a:r>
          </a:p>
        </p:txBody>
      </p:sp>
      <p:sp>
        <p:nvSpPr>
          <p:cNvPr id="3" name="Subtitle 2">
            <a:extLst>
              <a:ext uri="{FF2B5EF4-FFF2-40B4-BE49-F238E27FC236}">
                <a16:creationId xmlns:a16="http://schemas.microsoft.com/office/drawing/2014/main" id="{E61DF94A-DA27-1E29-408E-F5360E814FB0}"/>
              </a:ext>
            </a:extLst>
          </p:cNvPr>
          <p:cNvSpPr>
            <a:spLocks noGrp="1"/>
          </p:cNvSpPr>
          <p:nvPr>
            <p:ph type="subTitle" idx="1"/>
          </p:nvPr>
        </p:nvSpPr>
        <p:spPr>
          <a:xfrm>
            <a:off x="685802" y="5738985"/>
            <a:ext cx="10830798" cy="480373"/>
          </a:xfrm>
        </p:spPr>
        <p:txBody>
          <a:bodyPr/>
          <a:lstStyle/>
          <a:p>
            <a:r>
              <a:rPr lang="en-US" dirty="0"/>
              <a:t>We will now open the floor for questions.</a:t>
            </a:r>
          </a:p>
        </p:txBody>
      </p:sp>
      <p:pic>
        <p:nvPicPr>
          <p:cNvPr id="6" name="Picture Placeholder 5" descr="A close up of a thank you">
            <a:extLst>
              <a:ext uri="{FF2B5EF4-FFF2-40B4-BE49-F238E27FC236}">
                <a16:creationId xmlns:a16="http://schemas.microsoft.com/office/drawing/2014/main" id="{92E5A10B-7DFF-47CC-1116-B4A4D09B1D78}"/>
              </a:ext>
            </a:extLst>
          </p:cNvPr>
          <p:cNvPicPr>
            <a:picLocks noGrp="1" noChangeAspect="1"/>
          </p:cNvPicPr>
          <p:nvPr>
            <p:ph type="pic" sz="quarter" idx="17"/>
          </p:nvPr>
        </p:nvPicPr>
        <p:blipFill>
          <a:blip r:embed="rId2"/>
          <a:srcRect t="4247" b="4247"/>
          <a:stretch/>
        </p:blipFill>
        <p:spPr>
          <a:prstGeom prst="rect">
            <a:avLst/>
          </a:prstGeom>
          <a:blipFill dpi="0" rotWithShape="1">
            <a:blip r:embed="rId3" cstate="email">
              <a:alphaModFix amt="50000"/>
              <a:extLst>
                <a:ext uri="{28A0092B-C50C-407E-A947-70E740481C1C}">
                  <a14:useLocalDpi xmlns:a14="http://schemas.microsoft.com/office/drawing/2010/main"/>
                </a:ext>
              </a:extLst>
            </a:blip>
            <a:srcRect/>
            <a:stretch>
              <a:fillRect/>
            </a:stretch>
          </a:blipFill>
          <a:ln w="19050">
            <a:noFill/>
            <a:miter lim="800000"/>
          </a:ln>
        </p:spPr>
      </p:pic>
    </p:spTree>
    <p:extLst>
      <p:ext uri="{BB962C8B-B14F-4D97-AF65-F5344CB8AC3E}">
        <p14:creationId xmlns:p14="http://schemas.microsoft.com/office/powerpoint/2010/main" val="3272732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D9FB-B08B-6550-BEBF-B430741924E7}"/>
              </a:ext>
            </a:extLst>
          </p:cNvPr>
          <p:cNvSpPr>
            <a:spLocks noGrp="1"/>
          </p:cNvSpPr>
          <p:nvPr>
            <p:ph type="ctrTitle"/>
          </p:nvPr>
        </p:nvSpPr>
        <p:spPr>
          <a:xfrm>
            <a:off x="1474076" y="1166648"/>
            <a:ext cx="3163630" cy="4524704"/>
          </a:xfrm>
        </p:spPr>
        <p:txBody>
          <a:bodyPr/>
          <a:lstStyle/>
          <a:p>
            <a:r>
              <a:rPr lang="en-US" dirty="0">
                <a:solidFill>
                  <a:schemeClr val="bg1"/>
                </a:solidFill>
              </a:rPr>
              <a:t>Agenda</a:t>
            </a:r>
          </a:p>
        </p:txBody>
      </p:sp>
      <p:sp>
        <p:nvSpPr>
          <p:cNvPr id="3" name="Content Placeholder 2">
            <a:extLst>
              <a:ext uri="{FF2B5EF4-FFF2-40B4-BE49-F238E27FC236}">
                <a16:creationId xmlns:a16="http://schemas.microsoft.com/office/drawing/2014/main" id="{79BC7904-BA22-561E-1DE0-8E716FCEA69E}"/>
              </a:ext>
            </a:extLst>
          </p:cNvPr>
          <p:cNvSpPr>
            <a:spLocks noGrp="1"/>
          </p:cNvSpPr>
          <p:nvPr>
            <p:ph type="subTitle" idx="1"/>
          </p:nvPr>
        </p:nvSpPr>
        <p:spPr>
          <a:xfrm>
            <a:off x="8050794" y="968336"/>
            <a:ext cx="2877516" cy="4924719"/>
          </a:xfrm>
        </p:spPr>
        <p:txBody>
          <a:bodyPr vert="horz" lIns="91440" tIns="45720" rIns="91440" bIns="45720" rtlCol="0" anchor="t">
            <a:noAutofit/>
          </a:bodyPr>
          <a:lstStyle/>
          <a:p>
            <a:pPr marL="171450" indent="-171450" algn="just">
              <a:buChar char="•"/>
            </a:pPr>
            <a:r>
              <a:rPr lang="en-US" sz="1200" b="1" dirty="0">
                <a:solidFill>
                  <a:schemeClr val="bg1"/>
                </a:solidFill>
                <a:latin typeface="Playfair Display"/>
                <a:ea typeface="+mn-lt"/>
                <a:cs typeface="+mn-lt"/>
              </a:rPr>
              <a:t>Introduction </a:t>
            </a:r>
          </a:p>
          <a:p>
            <a:pPr marL="171450" indent="-171450" algn="just">
              <a:buChar char="•"/>
            </a:pPr>
            <a:r>
              <a:rPr lang="en-US" sz="1200" b="1" dirty="0">
                <a:solidFill>
                  <a:schemeClr val="bg1"/>
                </a:solidFill>
                <a:latin typeface="Playfair Display"/>
                <a:ea typeface="+mn-lt"/>
                <a:cs typeface="+mn-lt"/>
              </a:rPr>
              <a:t>Project goals and motivations</a:t>
            </a:r>
          </a:p>
          <a:p>
            <a:pPr marL="171450" indent="-171450" algn="just">
              <a:buChar char="•"/>
            </a:pPr>
            <a:r>
              <a:rPr lang="en-US" sz="1200" b="1" dirty="0">
                <a:solidFill>
                  <a:schemeClr val="bg1"/>
                </a:solidFill>
                <a:latin typeface="Playfair Display"/>
                <a:ea typeface="+mn-lt"/>
                <a:cs typeface="+mn-lt"/>
              </a:rPr>
              <a:t>System Structure and Technology Stack</a:t>
            </a:r>
          </a:p>
          <a:p>
            <a:pPr marL="171450" indent="-171450" algn="just">
              <a:buChar char="•"/>
            </a:pPr>
            <a:r>
              <a:rPr lang="en-US" sz="1200" b="1" dirty="0">
                <a:solidFill>
                  <a:schemeClr val="bg1"/>
                </a:solidFill>
                <a:latin typeface="Playfair Display"/>
                <a:ea typeface="+mn-lt"/>
                <a:cs typeface="+mn-lt"/>
              </a:rPr>
              <a:t>Data acquisition and processing</a:t>
            </a:r>
          </a:p>
          <a:p>
            <a:pPr marL="171450" indent="-171450" algn="just">
              <a:buChar char="•"/>
            </a:pPr>
            <a:r>
              <a:rPr lang="en-US" sz="1200" b="1" dirty="0">
                <a:solidFill>
                  <a:schemeClr val="bg1"/>
                </a:solidFill>
                <a:latin typeface="Playfair Display"/>
                <a:ea typeface="+mn-lt"/>
                <a:cs typeface="+mn-lt"/>
              </a:rPr>
              <a:t>Artificial Intelligence and route optimization solution</a:t>
            </a:r>
          </a:p>
          <a:p>
            <a:pPr marL="171450" indent="-171450" algn="just">
              <a:buChar char="•"/>
            </a:pPr>
            <a:r>
              <a:rPr lang="en-US" sz="1200" b="1" dirty="0">
                <a:solidFill>
                  <a:schemeClr val="bg1"/>
                </a:solidFill>
                <a:latin typeface="Playfair Display"/>
                <a:ea typeface="+mn-lt"/>
                <a:cs typeface="+mn-lt"/>
              </a:rPr>
              <a:t>Visualization, user interface, and health recommendations</a:t>
            </a:r>
          </a:p>
          <a:p>
            <a:pPr marL="171450" indent="-171450" algn="just">
              <a:buChar char="•"/>
            </a:pPr>
            <a:r>
              <a:rPr lang="en-US" sz="1200" b="1" dirty="0">
                <a:solidFill>
                  <a:schemeClr val="bg1"/>
                </a:solidFill>
                <a:latin typeface="Playfair Display"/>
                <a:ea typeface="+mn-lt"/>
                <a:cs typeface="+mn-lt"/>
              </a:rPr>
              <a:t>Results, Limitations, and Future Improvements</a:t>
            </a:r>
          </a:p>
          <a:p>
            <a:pPr marL="171450" indent="-171450" algn="just">
              <a:buChar char="•"/>
            </a:pPr>
            <a:r>
              <a:rPr lang="en-US" sz="1200" b="1" dirty="0">
                <a:solidFill>
                  <a:schemeClr val="bg1"/>
                </a:solidFill>
                <a:latin typeface="Playfair Display"/>
                <a:ea typeface="+mn-lt"/>
                <a:cs typeface="+mn-lt"/>
              </a:rPr>
              <a:t>Conclusion and discussion In conclusion,</a:t>
            </a:r>
            <a:endParaRPr lang="en-US" sz="1200" b="1">
              <a:solidFill>
                <a:schemeClr val="bg1"/>
              </a:solidFill>
              <a:latin typeface="Playfair Display"/>
            </a:endParaRPr>
          </a:p>
        </p:txBody>
      </p:sp>
    </p:spTree>
    <p:extLst>
      <p:ext uri="{BB962C8B-B14F-4D97-AF65-F5344CB8AC3E}">
        <p14:creationId xmlns:p14="http://schemas.microsoft.com/office/powerpoint/2010/main" val="1545177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ctrTitle"/>
          </p:nvPr>
        </p:nvSpPr>
        <p:spPr>
          <a:xfrm>
            <a:off x="1227547" y="978776"/>
            <a:ext cx="7354238" cy="846547"/>
          </a:xfrm>
        </p:spPr>
        <p:txBody>
          <a:bodyPr>
            <a:normAutofit fontScale="90000"/>
          </a:bodyPr>
          <a:lstStyle/>
          <a:p>
            <a:r>
              <a:rPr lang="en-US" dirty="0"/>
              <a:t>Introduction</a:t>
            </a:r>
          </a:p>
        </p:txBody>
      </p:sp>
      <p:sp>
        <p:nvSpPr>
          <p:cNvPr id="3" name="TextBox 2">
            <a:extLst>
              <a:ext uri="{FF2B5EF4-FFF2-40B4-BE49-F238E27FC236}">
                <a16:creationId xmlns:a16="http://schemas.microsoft.com/office/drawing/2014/main" id="{3CB37A56-2723-E129-98BA-3E41D8978579}"/>
              </a:ext>
            </a:extLst>
          </p:cNvPr>
          <p:cNvSpPr txBox="1"/>
          <p:nvPr/>
        </p:nvSpPr>
        <p:spPr>
          <a:xfrm>
            <a:off x="1641437" y="2443361"/>
            <a:ext cx="9057328"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Playfair Display"/>
                <a:ea typeface="+mn-lt"/>
                <a:cs typeface="+mn-lt"/>
              </a:rPr>
              <a:t>Over the past few years, jogging in urban areas has become more popular. However, when running in urban areas, individuals are exposed to high concentrations of air pollution. Presently, the majority of fitness and navigation apps are only distance or popularity-based without any notion of environmental safety. To address these issues, the new project will introduce the concept of the "Smart Jogging Route Optimization Application," an AI tool that will offer users better and healthier jogging routes. It combines geographic information systems, air quality, and machine learning approaches. This cloud service will enable runners to stay safer by avoiding high levels of dangerous air pollution components like ozone.</a:t>
            </a:r>
            <a:endParaRPr lang="en-US">
              <a:latin typeface="Playfair Display"/>
            </a:endParaRPr>
          </a:p>
        </p:txBody>
      </p:sp>
    </p:spTree>
    <p:extLst>
      <p:ext uri="{BB962C8B-B14F-4D97-AF65-F5344CB8AC3E}">
        <p14:creationId xmlns:p14="http://schemas.microsoft.com/office/powerpoint/2010/main" val="175188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072A-5F3E-FB56-A498-3CACC2BCD40B}"/>
              </a:ext>
            </a:extLst>
          </p:cNvPr>
          <p:cNvSpPr>
            <a:spLocks noGrp="1"/>
          </p:cNvSpPr>
          <p:nvPr>
            <p:ph type="ctrTitle"/>
          </p:nvPr>
        </p:nvSpPr>
        <p:spPr>
          <a:xfrm>
            <a:off x="4566783" y="948698"/>
            <a:ext cx="5880761" cy="766304"/>
          </a:xfrm>
        </p:spPr>
        <p:txBody>
          <a:bodyPr/>
          <a:lstStyle/>
          <a:p>
            <a:r>
              <a:rPr lang="en-US" dirty="0">
                <a:solidFill>
                  <a:schemeClr val="tx2"/>
                </a:solidFill>
                <a:ea typeface="+mj-lt"/>
                <a:cs typeface="+mj-lt"/>
              </a:rPr>
              <a:t>Problem Statement</a:t>
            </a:r>
          </a:p>
        </p:txBody>
      </p:sp>
      <p:sp>
        <p:nvSpPr>
          <p:cNvPr id="4" name="Content Placeholder 3">
            <a:extLst>
              <a:ext uri="{FF2B5EF4-FFF2-40B4-BE49-F238E27FC236}">
                <a16:creationId xmlns:a16="http://schemas.microsoft.com/office/drawing/2014/main" id="{42DE842F-FDC7-B259-9F3B-88630D44DFA3}"/>
              </a:ext>
            </a:extLst>
          </p:cNvPr>
          <p:cNvSpPr>
            <a:spLocks noGrp="1"/>
          </p:cNvSpPr>
          <p:nvPr>
            <p:ph sz="quarter" idx="13"/>
          </p:nvPr>
        </p:nvSpPr>
        <p:spPr>
          <a:xfrm>
            <a:off x="4566783" y="1899151"/>
            <a:ext cx="5880761" cy="3060281"/>
          </a:xfrm>
        </p:spPr>
        <p:txBody>
          <a:bodyPr vert="horz" lIns="91440" tIns="45720" rIns="91440" bIns="45720" rtlCol="0" anchor="t">
            <a:normAutofit fontScale="92500" lnSpcReduction="20000"/>
          </a:bodyPr>
          <a:lstStyle/>
          <a:p>
            <a:pPr marL="285750" indent="-285750">
              <a:buFont typeface="Arial"/>
              <a:buChar char="•"/>
            </a:pPr>
            <a:r>
              <a:rPr lang="en-US">
                <a:ea typeface="+mn-lt"/>
                <a:cs typeface="+mn-lt"/>
              </a:rPr>
              <a:t>Urban runners are exposed to high air pollution (PM2.5, PM10, Ozone)</a:t>
            </a:r>
            <a:endParaRPr lang="en-US"/>
          </a:p>
          <a:p>
            <a:pPr marL="285750" indent="-285750">
              <a:buFont typeface="Arial"/>
              <a:buChar char="•"/>
            </a:pPr>
            <a:r>
              <a:rPr lang="en-US">
                <a:ea typeface="+mn-lt"/>
                <a:cs typeface="+mn-lt"/>
              </a:rPr>
              <a:t>Traditional running apps optimize only distance and popularity</a:t>
            </a:r>
            <a:endParaRPr lang="en-US"/>
          </a:p>
          <a:p>
            <a:pPr marL="285750" indent="-285750">
              <a:buFont typeface="Arial"/>
              <a:buChar char="•"/>
            </a:pPr>
            <a:r>
              <a:rPr lang="en-US">
                <a:ea typeface="+mn-lt"/>
                <a:cs typeface="+mn-lt"/>
              </a:rPr>
              <a:t>Pollution exposure increases respiratory and cardiovascular risks</a:t>
            </a:r>
            <a:endParaRPr lang="en-US"/>
          </a:p>
          <a:p>
            <a:pPr marL="285750" indent="-285750">
              <a:buFont typeface="Arial"/>
              <a:buChar char="•"/>
            </a:pPr>
            <a:r>
              <a:rPr lang="en-US" dirty="0">
                <a:ea typeface="+mn-lt"/>
                <a:cs typeface="+mn-lt"/>
              </a:rPr>
              <a:t>People with asthma or heart conditions face higher danger</a:t>
            </a:r>
            <a:endParaRPr lang="en-US" dirty="0"/>
          </a:p>
          <a:p>
            <a:pPr marL="285750" indent="-285750">
              <a:buFont typeface="Arial"/>
              <a:buChar char="•"/>
            </a:pPr>
            <a:r>
              <a:rPr lang="en-US" dirty="0">
                <a:ea typeface="+mn-lt"/>
                <a:cs typeface="+mn-lt"/>
              </a:rPr>
              <a:t>Need for a </a:t>
            </a:r>
            <a:r>
              <a:rPr lang="en-US" b="1" dirty="0">
                <a:ea typeface="+mn-lt"/>
                <a:cs typeface="+mn-lt"/>
              </a:rPr>
              <a:t>health-aware, intelligent route planning solution</a:t>
            </a:r>
            <a:endParaRPr lang="en-US" dirty="0"/>
          </a:p>
          <a:p>
            <a:endParaRPr lang="en-US" dirty="0"/>
          </a:p>
        </p:txBody>
      </p:sp>
      <p:pic>
        <p:nvPicPr>
          <p:cNvPr id="6" name="Picture Placeholder 5" descr="A person running on a boardwalk near water&#10;&#10;AI-generated content may be incorrect.">
            <a:extLst>
              <a:ext uri="{FF2B5EF4-FFF2-40B4-BE49-F238E27FC236}">
                <a16:creationId xmlns:a16="http://schemas.microsoft.com/office/drawing/2014/main" id="{719195C9-3268-AEE8-7EA7-65681AF85816}"/>
              </a:ext>
            </a:extLst>
          </p:cNvPr>
          <p:cNvPicPr>
            <a:picLocks noGrp="1" noChangeAspect="1"/>
          </p:cNvPicPr>
          <p:nvPr>
            <p:ph type="pic" sz="quarter" idx="15"/>
          </p:nvPr>
        </p:nvPicPr>
        <p:blipFill>
          <a:blip r:embed="rId2"/>
          <a:srcRect l="33227" r="33227"/>
          <a:stretch/>
        </p:blipFill>
        <p:spPr>
          <a:prstGeom prst="rect">
            <a:avLst/>
          </a:prstGeom>
          <a:blipFill dpi="0" rotWithShape="1">
            <a:blip r:embed="rId3" cstate="email">
              <a:alphaModFix amt="50000"/>
              <a:extLst>
                <a:ext uri="{28A0092B-C50C-407E-A947-70E740481C1C}">
                  <a14:useLocalDpi xmlns:a14="http://schemas.microsoft.com/office/drawing/2010/main"/>
                </a:ext>
              </a:extLst>
            </a:blip>
            <a:srcRect/>
            <a:stretch>
              <a:fillRect/>
            </a:stretch>
          </a:blipFill>
          <a:ln w="19050">
            <a:noFill/>
            <a:miter lim="800000"/>
          </a:ln>
        </p:spPr>
      </p:pic>
    </p:spTree>
    <p:extLst>
      <p:ext uri="{BB962C8B-B14F-4D97-AF65-F5344CB8AC3E}">
        <p14:creationId xmlns:p14="http://schemas.microsoft.com/office/powerpoint/2010/main" val="94860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701D7-435D-8E7D-53C0-66C0C37F5C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2B1CB6-9CE7-1B07-252A-1A15DC85E20F}"/>
              </a:ext>
            </a:extLst>
          </p:cNvPr>
          <p:cNvSpPr>
            <a:spLocks noGrp="1"/>
          </p:cNvSpPr>
          <p:nvPr>
            <p:ph type="title"/>
          </p:nvPr>
        </p:nvSpPr>
        <p:spPr/>
        <p:txBody>
          <a:bodyPr/>
          <a:lstStyle/>
          <a:p>
            <a:r>
              <a:rPr lang="en-US" dirty="0"/>
              <a:t>Quote</a:t>
            </a:r>
          </a:p>
        </p:txBody>
      </p:sp>
      <p:sp>
        <p:nvSpPr>
          <p:cNvPr id="6" name="Content Placeholder 5">
            <a:extLst>
              <a:ext uri="{FF2B5EF4-FFF2-40B4-BE49-F238E27FC236}">
                <a16:creationId xmlns:a16="http://schemas.microsoft.com/office/drawing/2014/main" id="{E5236CAB-BB4B-BDCA-63F6-F77BA904E53B}"/>
              </a:ext>
            </a:extLst>
          </p:cNvPr>
          <p:cNvSpPr>
            <a:spLocks noGrp="1"/>
          </p:cNvSpPr>
          <p:nvPr>
            <p:ph sz="quarter" idx="13"/>
          </p:nvPr>
        </p:nvSpPr>
        <p:spPr>
          <a:xfrm>
            <a:off x="1343306" y="582852"/>
            <a:ext cx="9191625" cy="795328"/>
          </a:xfrm>
        </p:spPr>
        <p:txBody>
          <a:bodyPr/>
          <a:lstStyle/>
          <a:p>
            <a:pPr algn="l"/>
            <a:r>
              <a:rPr lang="en-US" dirty="0">
                <a:ea typeface="+mj-lt"/>
                <a:cs typeface="+mj-lt"/>
              </a:rPr>
              <a:t>Project Objective</a:t>
            </a:r>
            <a:endParaRPr lang="en-US" dirty="0"/>
          </a:p>
        </p:txBody>
      </p:sp>
      <p:sp>
        <p:nvSpPr>
          <p:cNvPr id="7" name="TextBox 6">
            <a:extLst>
              <a:ext uri="{FF2B5EF4-FFF2-40B4-BE49-F238E27FC236}">
                <a16:creationId xmlns:a16="http://schemas.microsoft.com/office/drawing/2014/main" id="{E8BE7246-FB52-C03F-A9FD-1CB687DA40A2}"/>
              </a:ext>
            </a:extLst>
          </p:cNvPr>
          <p:cNvSpPr txBox="1"/>
          <p:nvPr/>
        </p:nvSpPr>
        <p:spPr>
          <a:xfrm>
            <a:off x="1929507" y="1954565"/>
            <a:ext cx="588875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Generate safe, healthy, and optimized jogging routes</a:t>
            </a:r>
            <a:endParaRPr lang="en-US" dirty="0"/>
          </a:p>
          <a:p>
            <a:pPr marL="285750" indent="-285750">
              <a:buFont typeface="Arial"/>
              <a:buChar char="•"/>
            </a:pPr>
            <a:r>
              <a:rPr lang="en-US" dirty="0">
                <a:ea typeface="+mn-lt"/>
                <a:cs typeface="+mn-lt"/>
              </a:rPr>
              <a:t>Minimize pollution exposure using Air Quality Index (AQI)</a:t>
            </a:r>
            <a:endParaRPr lang="en-US" dirty="0"/>
          </a:p>
          <a:p>
            <a:pPr marL="285750" indent="-285750">
              <a:buFont typeface="Arial"/>
              <a:buChar char="•"/>
            </a:pPr>
            <a:r>
              <a:rPr lang="en-US" dirty="0">
                <a:ea typeface="+mn-lt"/>
                <a:cs typeface="+mn-lt"/>
              </a:rPr>
              <a:t>Consider user fitness level and health conditions</a:t>
            </a:r>
            <a:endParaRPr lang="en-US" dirty="0"/>
          </a:p>
          <a:p>
            <a:pPr marL="285750" indent="-285750">
              <a:buFont typeface="Arial"/>
              <a:buChar char="•"/>
            </a:pPr>
            <a:r>
              <a:rPr lang="en-US" dirty="0">
                <a:ea typeface="+mn-lt"/>
                <a:cs typeface="+mn-lt"/>
              </a:rPr>
              <a:t>Recommend loop-based jogging paths</a:t>
            </a:r>
            <a:endParaRPr lang="en-US" dirty="0"/>
          </a:p>
          <a:p>
            <a:pPr marL="285750" indent="-285750">
              <a:buFont typeface="Arial"/>
              <a:buChar char="•"/>
            </a:pPr>
            <a:r>
              <a:rPr lang="en-US" dirty="0">
                <a:ea typeface="+mn-lt"/>
                <a:cs typeface="+mn-lt"/>
              </a:rPr>
              <a:t>Provide an interactive, easy-to-use web application</a:t>
            </a:r>
            <a:endParaRPr lang="en-US" dirty="0"/>
          </a:p>
          <a:p>
            <a:pPr algn="l"/>
            <a:endParaRPr lang="en-US" dirty="0"/>
          </a:p>
        </p:txBody>
      </p:sp>
    </p:spTree>
    <p:extLst>
      <p:ext uri="{BB962C8B-B14F-4D97-AF65-F5344CB8AC3E}">
        <p14:creationId xmlns:p14="http://schemas.microsoft.com/office/powerpoint/2010/main" val="1403495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ctrTitle"/>
          </p:nvPr>
        </p:nvSpPr>
        <p:spPr>
          <a:xfrm>
            <a:off x="1474076" y="1359776"/>
            <a:ext cx="7402445" cy="812928"/>
          </a:xfrm>
        </p:spPr>
        <p:txBody>
          <a:bodyPr>
            <a:normAutofit fontScale="90000"/>
          </a:bodyPr>
          <a:lstStyle/>
          <a:p>
            <a:r>
              <a:rPr lang="en-US" dirty="0">
                <a:ea typeface="+mj-lt"/>
                <a:cs typeface="+mj-lt"/>
              </a:rPr>
              <a:t>System Overview</a:t>
            </a:r>
            <a:endParaRPr lang="en-US" dirty="0"/>
          </a:p>
        </p:txBody>
      </p:sp>
      <p:sp>
        <p:nvSpPr>
          <p:cNvPr id="4" name="TextBox 3">
            <a:extLst>
              <a:ext uri="{FF2B5EF4-FFF2-40B4-BE49-F238E27FC236}">
                <a16:creationId xmlns:a16="http://schemas.microsoft.com/office/drawing/2014/main" id="{DA674953-C216-6742-FA10-F7E01CCCBFF9}"/>
              </a:ext>
            </a:extLst>
          </p:cNvPr>
          <p:cNvSpPr txBox="1"/>
          <p:nvPr/>
        </p:nvSpPr>
        <p:spPr>
          <a:xfrm>
            <a:off x="1703980" y="2743910"/>
            <a:ext cx="577599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Data-driven AI application</a:t>
            </a:r>
            <a:endParaRPr lang="en-US" dirty="0"/>
          </a:p>
          <a:p>
            <a:pPr marL="285750" indent="-285750">
              <a:buFont typeface="Arial"/>
              <a:buChar char="•"/>
            </a:pPr>
            <a:r>
              <a:rPr lang="en-US" dirty="0">
                <a:ea typeface="+mn-lt"/>
                <a:cs typeface="+mn-lt"/>
              </a:rPr>
              <a:t>Combines:</a:t>
            </a:r>
            <a:endParaRPr lang="en-US" dirty="0"/>
          </a:p>
          <a:p>
            <a:pPr marL="742950" lvl="1" indent="-285750">
              <a:buFont typeface="Arial"/>
              <a:buChar char="•"/>
            </a:pPr>
            <a:r>
              <a:rPr lang="en-US" dirty="0">
                <a:ea typeface="+mn-lt"/>
                <a:cs typeface="+mn-lt"/>
              </a:rPr>
              <a:t>Geographic data (GIS)</a:t>
            </a:r>
            <a:endParaRPr lang="en-US" dirty="0"/>
          </a:p>
          <a:p>
            <a:pPr marL="742950" lvl="1" indent="-285750">
              <a:buFont typeface="Arial"/>
              <a:buChar char="•"/>
            </a:pPr>
            <a:r>
              <a:rPr lang="en-US" dirty="0">
                <a:ea typeface="+mn-lt"/>
                <a:cs typeface="+mn-lt"/>
              </a:rPr>
              <a:t>Environmental data (AQI)</a:t>
            </a:r>
            <a:endParaRPr lang="en-US" dirty="0"/>
          </a:p>
          <a:p>
            <a:pPr marL="742950" lvl="1" indent="-285750">
              <a:buFont typeface="Arial"/>
              <a:buChar char="•"/>
            </a:pPr>
            <a:r>
              <a:rPr lang="en-US" dirty="0">
                <a:ea typeface="+mn-lt"/>
                <a:cs typeface="+mn-lt"/>
              </a:rPr>
              <a:t>Machine Learning</a:t>
            </a:r>
            <a:endParaRPr lang="en-US" dirty="0"/>
          </a:p>
          <a:p>
            <a:pPr marL="742950" lvl="1" indent="-285750">
              <a:buFont typeface="Arial"/>
              <a:buChar char="•"/>
            </a:pPr>
            <a:r>
              <a:rPr lang="en-US" dirty="0">
                <a:ea typeface="+mn-lt"/>
                <a:cs typeface="+mn-lt"/>
              </a:rPr>
              <a:t>Graph-based routing</a:t>
            </a:r>
            <a:endParaRPr lang="en-US" dirty="0"/>
          </a:p>
          <a:p>
            <a:pPr marL="285750" indent="-285750">
              <a:buFont typeface="Arial"/>
              <a:buChar char="•"/>
            </a:pPr>
            <a:r>
              <a:rPr lang="en-US" dirty="0">
                <a:ea typeface="+mn-lt"/>
                <a:cs typeface="+mn-lt"/>
              </a:rPr>
              <a:t>Implemented as a </a:t>
            </a:r>
            <a:r>
              <a:rPr lang="en-US" b="1" dirty="0" err="1">
                <a:ea typeface="+mn-lt"/>
                <a:cs typeface="+mn-lt"/>
              </a:rPr>
              <a:t>Streamlit</a:t>
            </a:r>
            <a:r>
              <a:rPr lang="en-US" b="1" dirty="0">
                <a:ea typeface="+mn-lt"/>
                <a:cs typeface="+mn-lt"/>
              </a:rPr>
              <a:t> web application</a:t>
            </a:r>
            <a:endParaRPr lang="en-US" dirty="0"/>
          </a:p>
          <a:p>
            <a:pPr algn="l"/>
            <a:endParaRPr lang="en-US" dirty="0"/>
          </a:p>
        </p:txBody>
      </p:sp>
    </p:spTree>
    <p:extLst>
      <p:ext uri="{BB962C8B-B14F-4D97-AF65-F5344CB8AC3E}">
        <p14:creationId xmlns:p14="http://schemas.microsoft.com/office/powerpoint/2010/main" val="185838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B16D-2F4A-F938-64C3-F8B6808F5004}"/>
              </a:ext>
            </a:extLst>
          </p:cNvPr>
          <p:cNvSpPr>
            <a:spLocks noGrp="1"/>
          </p:cNvSpPr>
          <p:nvPr>
            <p:ph type="ctrTitle"/>
          </p:nvPr>
        </p:nvSpPr>
        <p:spPr>
          <a:xfrm>
            <a:off x="1474077" y="1226152"/>
            <a:ext cx="4184248" cy="4465199"/>
          </a:xfrm>
        </p:spPr>
        <p:txBody>
          <a:bodyPr/>
          <a:lstStyle/>
          <a:p>
            <a:r>
              <a:rPr lang="en-US" dirty="0">
                <a:ea typeface="+mj-lt"/>
                <a:cs typeface="+mj-lt"/>
              </a:rPr>
              <a:t>Technology Stack</a:t>
            </a:r>
            <a:endParaRPr lang="en-US" dirty="0"/>
          </a:p>
        </p:txBody>
      </p:sp>
      <p:sp>
        <p:nvSpPr>
          <p:cNvPr id="5" name="Content Placeholder 4">
            <a:extLst>
              <a:ext uri="{FF2B5EF4-FFF2-40B4-BE49-F238E27FC236}">
                <a16:creationId xmlns:a16="http://schemas.microsoft.com/office/drawing/2014/main" id="{6BCE1C32-E3BE-E820-0C0D-D82105EBFBD0}"/>
              </a:ext>
            </a:extLst>
          </p:cNvPr>
          <p:cNvSpPr>
            <a:spLocks noGrp="1"/>
          </p:cNvSpPr>
          <p:nvPr>
            <p:ph sz="quarter" idx="13"/>
          </p:nvPr>
        </p:nvSpPr>
        <p:spPr>
          <a:xfrm>
            <a:off x="6511102" y="1226152"/>
            <a:ext cx="4187100" cy="4465199"/>
          </a:xfrm>
        </p:spPr>
        <p:txBody>
          <a:bodyPr vert="horz" lIns="91440" tIns="45720" rIns="91440" bIns="45720" rtlCol="0" anchor="t">
            <a:normAutofit/>
          </a:bodyPr>
          <a:lstStyle/>
          <a:p>
            <a:pPr>
              <a:buFont typeface="Arial"/>
              <a:buChar char="•"/>
            </a:pPr>
            <a:r>
              <a:rPr lang="en-US" b="1" dirty="0">
                <a:ea typeface="+mn-lt"/>
                <a:cs typeface="+mn-lt"/>
              </a:rPr>
              <a:t>Frontend:</a:t>
            </a:r>
            <a:r>
              <a:rPr lang="en-US" dirty="0">
                <a:ea typeface="+mn-lt"/>
                <a:cs typeface="+mn-lt"/>
              </a:rPr>
              <a:t> </a:t>
            </a:r>
            <a:r>
              <a:rPr lang="en-US" dirty="0" err="1">
                <a:ea typeface="+mn-lt"/>
                <a:cs typeface="+mn-lt"/>
              </a:rPr>
              <a:t>Streamlit</a:t>
            </a:r>
            <a:r>
              <a:rPr lang="en-US" dirty="0">
                <a:ea typeface="+mn-lt"/>
                <a:cs typeface="+mn-lt"/>
              </a:rPr>
              <a:t>, CSS</a:t>
            </a:r>
            <a:endParaRPr lang="en-US" dirty="0"/>
          </a:p>
          <a:p>
            <a:pPr>
              <a:buFont typeface="Arial"/>
              <a:buChar char="•"/>
            </a:pPr>
            <a:r>
              <a:rPr lang="en-US" b="1" dirty="0">
                <a:ea typeface="+mn-lt"/>
                <a:cs typeface="+mn-lt"/>
              </a:rPr>
              <a:t>APIs:</a:t>
            </a:r>
            <a:r>
              <a:rPr lang="en-US" dirty="0">
                <a:ea typeface="+mn-lt"/>
                <a:cs typeface="+mn-lt"/>
              </a:rPr>
              <a:t> Google Maps API, Google Air Quality API</a:t>
            </a:r>
            <a:endParaRPr lang="en-US" dirty="0"/>
          </a:p>
          <a:p>
            <a:pPr>
              <a:buFont typeface="Arial"/>
              <a:buChar char="•"/>
            </a:pPr>
            <a:r>
              <a:rPr lang="en-US" b="1" dirty="0">
                <a:ea typeface="+mn-lt"/>
                <a:cs typeface="+mn-lt"/>
              </a:rPr>
              <a:t>GIS &amp; Routing:</a:t>
            </a:r>
            <a:r>
              <a:rPr lang="en-US" dirty="0">
                <a:ea typeface="+mn-lt"/>
                <a:cs typeface="+mn-lt"/>
              </a:rPr>
              <a:t> </a:t>
            </a:r>
            <a:r>
              <a:rPr lang="en-US" dirty="0" err="1">
                <a:ea typeface="+mn-lt"/>
                <a:cs typeface="+mn-lt"/>
              </a:rPr>
              <a:t>OSMnx</a:t>
            </a:r>
            <a:r>
              <a:rPr lang="en-US" dirty="0">
                <a:ea typeface="+mn-lt"/>
                <a:cs typeface="+mn-lt"/>
              </a:rPr>
              <a:t>, </a:t>
            </a:r>
            <a:r>
              <a:rPr lang="en-US" dirty="0" err="1">
                <a:ea typeface="+mn-lt"/>
                <a:cs typeface="+mn-lt"/>
              </a:rPr>
              <a:t>NetworkX</a:t>
            </a:r>
            <a:endParaRPr lang="en-US" dirty="0" err="1"/>
          </a:p>
          <a:p>
            <a:pPr>
              <a:buFont typeface="Arial"/>
              <a:buChar char="•"/>
            </a:pPr>
            <a:r>
              <a:rPr lang="en-US" b="1" dirty="0">
                <a:ea typeface="+mn-lt"/>
                <a:cs typeface="+mn-lt"/>
              </a:rPr>
              <a:t>Machine Learning:</a:t>
            </a:r>
            <a:r>
              <a:rPr lang="en-US" dirty="0">
                <a:ea typeface="+mn-lt"/>
                <a:cs typeface="+mn-lt"/>
              </a:rPr>
              <a:t> Random Forest Regressor (Scikit-learn)</a:t>
            </a:r>
            <a:endParaRPr lang="en-US" dirty="0"/>
          </a:p>
          <a:p>
            <a:pPr>
              <a:buFont typeface="Arial"/>
              <a:buChar char="•"/>
            </a:pPr>
            <a:r>
              <a:rPr lang="en-US" b="1" dirty="0">
                <a:ea typeface="+mn-lt"/>
                <a:cs typeface="+mn-lt"/>
              </a:rPr>
              <a:t>Visualization:</a:t>
            </a:r>
            <a:r>
              <a:rPr lang="en-US" dirty="0">
                <a:ea typeface="+mn-lt"/>
                <a:cs typeface="+mn-lt"/>
              </a:rPr>
              <a:t> </a:t>
            </a:r>
            <a:r>
              <a:rPr lang="en-US" dirty="0" err="1">
                <a:ea typeface="+mn-lt"/>
                <a:cs typeface="+mn-lt"/>
              </a:rPr>
              <a:t>Plotly</a:t>
            </a:r>
            <a:r>
              <a:rPr lang="en-US" dirty="0">
                <a:ea typeface="+mn-lt"/>
                <a:cs typeface="+mn-lt"/>
              </a:rPr>
              <a:t>, </a:t>
            </a:r>
            <a:r>
              <a:rPr lang="en-US" dirty="0" err="1">
                <a:ea typeface="+mn-lt"/>
                <a:cs typeface="+mn-lt"/>
              </a:rPr>
              <a:t>Plotly</a:t>
            </a:r>
            <a:r>
              <a:rPr lang="en-US" dirty="0">
                <a:ea typeface="+mn-lt"/>
                <a:cs typeface="+mn-lt"/>
              </a:rPr>
              <a:t> Express</a:t>
            </a:r>
            <a:endParaRPr lang="en-US" dirty="0"/>
          </a:p>
          <a:p>
            <a:pPr>
              <a:buFont typeface="Arial"/>
              <a:buChar char="•"/>
            </a:pPr>
            <a:r>
              <a:rPr lang="en-US" b="1" dirty="0">
                <a:ea typeface="+mn-lt"/>
                <a:cs typeface="+mn-lt"/>
              </a:rPr>
              <a:t>Distance Calculation:</a:t>
            </a:r>
            <a:r>
              <a:rPr lang="en-US" dirty="0">
                <a:ea typeface="+mn-lt"/>
                <a:cs typeface="+mn-lt"/>
              </a:rPr>
              <a:t> </a:t>
            </a:r>
            <a:r>
              <a:rPr lang="en-US" dirty="0" err="1">
                <a:ea typeface="+mn-lt"/>
                <a:cs typeface="+mn-lt"/>
              </a:rPr>
              <a:t>Geopy</a:t>
            </a:r>
            <a:endParaRPr lang="en-US" dirty="0" err="1"/>
          </a:p>
          <a:p>
            <a:pPr marL="0" indent="0">
              <a:buNone/>
            </a:pPr>
            <a:endParaRPr lang="en-US" dirty="0"/>
          </a:p>
        </p:txBody>
      </p:sp>
    </p:spTree>
    <p:extLst>
      <p:ext uri="{BB962C8B-B14F-4D97-AF65-F5344CB8AC3E}">
        <p14:creationId xmlns:p14="http://schemas.microsoft.com/office/powerpoint/2010/main" val="183493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7380-A532-66A4-50B3-112ED802AFD3}"/>
              </a:ext>
            </a:extLst>
          </p:cNvPr>
          <p:cNvSpPr>
            <a:spLocks noGrp="1"/>
          </p:cNvSpPr>
          <p:nvPr>
            <p:ph type="title"/>
          </p:nvPr>
        </p:nvSpPr>
        <p:spPr>
          <a:xfrm>
            <a:off x="1231929" y="1061678"/>
            <a:ext cx="8988551" cy="832346"/>
          </a:xfrm>
        </p:spPr>
        <p:txBody>
          <a:bodyPr>
            <a:normAutofit/>
          </a:bodyPr>
          <a:lstStyle/>
          <a:p>
            <a:pPr algn="l"/>
            <a:r>
              <a:rPr lang="en-US" sz="3200" b="1" dirty="0">
                <a:ea typeface="+mn-lt"/>
                <a:cs typeface="+mn-lt"/>
              </a:rPr>
              <a:t>System Architecture</a:t>
            </a:r>
            <a:endParaRPr lang="en-US" sz="3200" b="1"/>
          </a:p>
        </p:txBody>
      </p:sp>
      <p:sp>
        <p:nvSpPr>
          <p:cNvPr id="4" name="TextBox 3">
            <a:extLst>
              <a:ext uri="{FF2B5EF4-FFF2-40B4-BE49-F238E27FC236}">
                <a16:creationId xmlns:a16="http://schemas.microsoft.com/office/drawing/2014/main" id="{D947B693-0568-5036-000F-DA01ECC67674}"/>
              </a:ext>
            </a:extLst>
          </p:cNvPr>
          <p:cNvSpPr txBox="1"/>
          <p:nvPr/>
        </p:nvSpPr>
        <p:spPr>
          <a:xfrm>
            <a:off x="1628804" y="2042270"/>
            <a:ext cx="692868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User inputs preferences (location, distance, health)</a:t>
            </a:r>
            <a:endParaRPr lang="en-US" dirty="0"/>
          </a:p>
          <a:p>
            <a:pPr marL="285750" indent="-285750">
              <a:buFont typeface="Arial"/>
              <a:buChar char="•"/>
            </a:pPr>
            <a:r>
              <a:rPr lang="en-US" dirty="0">
                <a:ea typeface="+mn-lt"/>
                <a:cs typeface="+mn-lt"/>
              </a:rPr>
              <a:t>Location converted to coordinates using Geocoding API</a:t>
            </a:r>
            <a:endParaRPr lang="en-US" dirty="0"/>
          </a:p>
          <a:p>
            <a:pPr marL="285750" indent="-285750">
              <a:buFont typeface="Arial"/>
              <a:buChar char="•"/>
            </a:pPr>
            <a:r>
              <a:rPr lang="en-US" dirty="0">
                <a:ea typeface="+mn-lt"/>
                <a:cs typeface="+mn-lt"/>
              </a:rPr>
              <a:t>Air quality data fetched in real time</a:t>
            </a:r>
            <a:endParaRPr lang="en-US" dirty="0"/>
          </a:p>
          <a:p>
            <a:pPr marL="285750" indent="-285750">
              <a:buFont typeface="Arial"/>
              <a:buChar char="•"/>
            </a:pPr>
            <a:r>
              <a:rPr lang="en-US" dirty="0">
                <a:ea typeface="+mn-lt"/>
                <a:cs typeface="+mn-lt"/>
              </a:rPr>
              <a:t>Street network built using OpenStreetMap</a:t>
            </a:r>
            <a:endParaRPr lang="en-US" dirty="0"/>
          </a:p>
          <a:p>
            <a:pPr marL="285750" indent="-285750">
              <a:buFont typeface="Arial"/>
              <a:buChar char="•"/>
            </a:pPr>
            <a:r>
              <a:rPr lang="en-US" dirty="0">
                <a:ea typeface="+mn-lt"/>
                <a:cs typeface="+mn-lt"/>
              </a:rPr>
              <a:t>ML model scores jogging paths</a:t>
            </a:r>
            <a:endParaRPr lang="en-US" dirty="0"/>
          </a:p>
          <a:p>
            <a:pPr marL="285750" indent="-285750">
              <a:buFont typeface="Arial"/>
              <a:buChar char="•"/>
            </a:pPr>
            <a:r>
              <a:rPr lang="en-US" dirty="0">
                <a:ea typeface="+mn-lt"/>
                <a:cs typeface="+mn-lt"/>
              </a:rPr>
              <a:t>Best loop routes selected and visualized</a:t>
            </a:r>
            <a:endParaRPr lang="en-US" dirty="0"/>
          </a:p>
          <a:p>
            <a:pPr algn="l"/>
            <a:endParaRPr lang="en-US" dirty="0"/>
          </a:p>
        </p:txBody>
      </p:sp>
    </p:spTree>
    <p:extLst>
      <p:ext uri="{BB962C8B-B14F-4D97-AF65-F5344CB8AC3E}">
        <p14:creationId xmlns:p14="http://schemas.microsoft.com/office/powerpoint/2010/main" val="1093627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E62F-F757-97CA-69BF-74C05CF9577C}"/>
              </a:ext>
            </a:extLst>
          </p:cNvPr>
          <p:cNvSpPr>
            <a:spLocks noGrp="1"/>
          </p:cNvSpPr>
          <p:nvPr>
            <p:ph type="title"/>
          </p:nvPr>
        </p:nvSpPr>
        <p:spPr>
          <a:xfrm>
            <a:off x="794656" y="842464"/>
            <a:ext cx="10613572" cy="1099457"/>
          </a:xfrm>
        </p:spPr>
        <p:txBody>
          <a:bodyPr/>
          <a:lstStyle/>
          <a:p>
            <a:r>
              <a:rPr lang="en-US" dirty="0">
                <a:ea typeface="+mj-lt"/>
                <a:cs typeface="+mj-lt"/>
              </a:rPr>
              <a:t>Data Preprocessing</a:t>
            </a:r>
            <a:endParaRPr lang="en-US" dirty="0"/>
          </a:p>
        </p:txBody>
      </p:sp>
      <p:sp>
        <p:nvSpPr>
          <p:cNvPr id="3" name="Text Placeholder 2">
            <a:extLst>
              <a:ext uri="{FF2B5EF4-FFF2-40B4-BE49-F238E27FC236}">
                <a16:creationId xmlns:a16="http://schemas.microsoft.com/office/drawing/2014/main" id="{3F384BB1-16D4-8510-7BFE-056208DE469A}"/>
              </a:ext>
            </a:extLst>
          </p:cNvPr>
          <p:cNvSpPr>
            <a:spLocks noGrp="1"/>
          </p:cNvSpPr>
          <p:nvPr>
            <p:ph type="body" sz="quarter" idx="13"/>
          </p:nvPr>
        </p:nvSpPr>
        <p:spPr>
          <a:xfrm>
            <a:off x="794655" y="2217961"/>
            <a:ext cx="6733224" cy="4096129"/>
          </a:xfrm>
        </p:spPr>
        <p:txBody>
          <a:bodyPr vert="horz" lIns="91440" tIns="45720" rIns="91440" bIns="45720" rtlCol="0" anchor="t">
            <a:normAutofit/>
          </a:bodyPr>
          <a:lstStyle/>
          <a:p>
            <a:pPr>
              <a:buFont typeface="Arial"/>
              <a:buChar char="•"/>
            </a:pPr>
            <a:r>
              <a:rPr lang="en-US" dirty="0">
                <a:ea typeface="+mn-lt"/>
                <a:cs typeface="+mn-lt"/>
              </a:rPr>
              <a:t>Address converted to latitude and longitude</a:t>
            </a:r>
            <a:endParaRPr lang="en-US" dirty="0"/>
          </a:p>
          <a:p>
            <a:pPr>
              <a:buFont typeface="Arial"/>
            </a:pPr>
            <a:r>
              <a:rPr lang="en-US" dirty="0" err="1">
                <a:ea typeface="+mn-lt"/>
                <a:cs typeface="+mn-lt"/>
              </a:rPr>
              <a:t>Timezone</a:t>
            </a:r>
            <a:r>
              <a:rPr lang="en-US" dirty="0">
                <a:ea typeface="+mn-lt"/>
                <a:cs typeface="+mn-lt"/>
              </a:rPr>
              <a:t> and elevation information extracted</a:t>
            </a:r>
            <a:endParaRPr lang="en-US" dirty="0"/>
          </a:p>
          <a:p>
            <a:pPr>
              <a:buFont typeface="Arial"/>
            </a:pPr>
            <a:r>
              <a:rPr lang="en-US" dirty="0">
                <a:ea typeface="+mn-lt"/>
                <a:cs typeface="+mn-lt"/>
              </a:rPr>
              <a:t>Real-time AQI retrieved from Google Air Quality API</a:t>
            </a:r>
            <a:endParaRPr lang="en-US" dirty="0"/>
          </a:p>
          <a:p>
            <a:pPr>
              <a:buFont typeface="Arial"/>
            </a:pPr>
            <a:r>
              <a:rPr lang="en-US" dirty="0">
                <a:ea typeface="+mn-lt"/>
                <a:cs typeface="+mn-lt"/>
              </a:rPr>
              <a:t>AQI category and dominant pollutant identified</a:t>
            </a:r>
            <a:endParaRPr lang="en-US" dirty="0"/>
          </a:p>
          <a:p>
            <a:pPr>
              <a:buFont typeface="Arial"/>
            </a:pPr>
            <a:r>
              <a:rPr lang="en-US" dirty="0">
                <a:ea typeface="+mn-lt"/>
                <a:cs typeface="+mn-lt"/>
              </a:rPr>
              <a:t>Data prepared for routing and visualization</a:t>
            </a:r>
            <a:endParaRPr lang="en-US" dirty="0"/>
          </a:p>
          <a:p>
            <a:pPr marL="0" indent="0">
              <a:buNone/>
            </a:pPr>
            <a:endParaRPr lang="en-US" b="1" dirty="0"/>
          </a:p>
        </p:txBody>
      </p:sp>
    </p:spTree>
    <p:extLst>
      <p:ext uri="{BB962C8B-B14F-4D97-AF65-F5344CB8AC3E}">
        <p14:creationId xmlns:p14="http://schemas.microsoft.com/office/powerpoint/2010/main" val="166532315"/>
      </p:ext>
    </p:extLst>
  </p:cSld>
  <p:clrMapOvr>
    <a:masterClrMapping/>
  </p:clrMapOvr>
</p:sld>
</file>

<file path=ppt/theme/theme1.xml><?xml version="1.0" encoding="utf-8"?>
<a:theme xmlns:a="http://schemas.openxmlformats.org/drawingml/2006/main" name="Dark Academia">
  <a:themeElements>
    <a:clrScheme name="Custom 4">
      <a:dk1>
        <a:sysClr val="windowText" lastClr="000000"/>
      </a:dk1>
      <a:lt1>
        <a:srgbClr val="DFD2C4"/>
      </a:lt1>
      <a:dk2>
        <a:srgbClr val="2C3932"/>
      </a:dk2>
      <a:lt2>
        <a:srgbClr val="FFFFFF"/>
      </a:lt2>
      <a:accent1>
        <a:srgbClr val="DFD2C4"/>
      </a:accent1>
      <a:accent2>
        <a:srgbClr val="4B2B30"/>
      </a:accent2>
      <a:accent3>
        <a:srgbClr val="233343"/>
      </a:accent3>
      <a:accent4>
        <a:srgbClr val="5F3430"/>
      </a:accent4>
      <a:accent5>
        <a:srgbClr val="8296AA"/>
      </a:accent5>
      <a:accent6>
        <a:srgbClr val="631E13"/>
      </a:accent6>
      <a:hlink>
        <a:srgbClr val="D2BD9A"/>
      </a:hlink>
      <a:folHlink>
        <a:srgbClr val="C5D2CB"/>
      </a:folHlink>
    </a:clrScheme>
    <a:fontScheme name="Custom 10">
      <a:majorFont>
        <a:latin typeface="Playfair Display"/>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Academia_Sales Presentation_win32_LW_V7" id="{533BF2EB-2BAD-4198-A303-6C5A3618DB67}" vid="{A686BBDF-92F9-4384-83C4-C0E135F23A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2BAF2CE-2C32-498E-B467-6C60C37679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1A4212-02C6-475D-B332-DC5017D04534}">
  <ds:schemaRefs>
    <ds:schemaRef ds:uri="http://schemas.microsoft.com/sharepoint/v3/contenttype/forms"/>
  </ds:schemaRefs>
</ds:datastoreItem>
</file>

<file path=customXml/itemProps3.xml><?xml version="1.0" encoding="utf-8"?>
<ds:datastoreItem xmlns:ds="http://schemas.openxmlformats.org/officeDocument/2006/customXml" ds:itemID="{52185BFC-6E97-4C88-9034-F2A7ED1C005E}">
  <ds:schemaRefs>
    <ds:schemaRef ds:uri="230e9df3-be65-4c73-a93b-d1236ebd677e"/>
    <ds:schemaRef ds:uri="16c05727-aa75-4e4a-9b5f-8a80a1165891"/>
    <ds:schemaRef ds:uri="http://schemas.microsoft.com/sharepoint/v3"/>
    <ds:schemaRef ds:uri="http://www.w3.org/XML/1998/namespace"/>
    <ds:schemaRef ds:uri="71af3243-3dd4-4a8d-8c0d-dd76da1f02a5"/>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528</Words>
  <Application>Microsoft Office PowerPoint</Application>
  <PresentationFormat>Widescreen</PresentationFormat>
  <Paragraphs>70</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Dark Academia</vt:lpstr>
      <vt:lpstr>Smart Jogging Route Recommender</vt:lpstr>
      <vt:lpstr>Agenda</vt:lpstr>
      <vt:lpstr>Introduction</vt:lpstr>
      <vt:lpstr>Problem Statement</vt:lpstr>
      <vt:lpstr>Quote</vt:lpstr>
      <vt:lpstr>System Overview</vt:lpstr>
      <vt:lpstr>Technology Stack</vt:lpstr>
      <vt:lpstr>System Architecture</vt:lpstr>
      <vt:lpstr>Data Preprocessing</vt:lpstr>
      <vt:lpstr>Pollution Heatmap Generation</vt:lpstr>
      <vt:lpstr>Machine Learning Approach</vt:lpstr>
      <vt:lpstr>Route Generation Logic</vt:lpstr>
      <vt:lpstr>Visualization &amp; UI</vt:lpstr>
      <vt:lpstr>Health-Based Recommendations</vt:lpstr>
      <vt:lpstr>Results &amp; Key Outcomes</vt:lpstr>
      <vt:lpstr>Limitations</vt:lpstr>
      <vt:lpstr>Future Enhancements</vt:lpstr>
      <vt:lpstr>Conclusion</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201</cp:revision>
  <dcterms:created xsi:type="dcterms:W3CDTF">2025-12-17T19:05:43Z</dcterms:created>
  <dcterms:modified xsi:type="dcterms:W3CDTF">2025-12-17T20:21:09Z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